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2"/>
  </p:notesMasterIdLst>
  <p:handoutMasterIdLst>
    <p:handoutMasterId r:id="rId13"/>
  </p:handoutMasterIdLst>
  <p:sldIdLst>
    <p:sldId id="288" r:id="rId5"/>
    <p:sldId id="261" r:id="rId6"/>
    <p:sldId id="264" r:id="rId7"/>
    <p:sldId id="289" r:id="rId8"/>
    <p:sldId id="290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7A0441-D3A6-4F0A-86C7-80D979233073}" v="72" dt="2025-12-09T07:05:29.281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>
        <p:scale>
          <a:sx n="73" d="100"/>
          <a:sy n="73" d="100"/>
        </p:scale>
        <p:origin x="1070" y="17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E5F91-150A-4DBB-9DE7-E34ACF6B9DC9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991D727-D735-407A-80F7-D5A5E348E931}">
      <dgm:prSet/>
      <dgm:spPr/>
      <dgm:t>
        <a:bodyPr/>
        <a:lstStyle/>
        <a:p>
          <a:r>
            <a:rPr lang="en-US"/>
            <a:t>Factory Building (structure, utilities, machinery)</a:t>
          </a:r>
        </a:p>
      </dgm:t>
    </dgm:pt>
    <dgm:pt modelId="{092DDF57-C2D7-4CF2-A943-B81ED49C6FD7}" type="parTrans" cxnId="{8B6BF74E-2EDA-42CF-84DF-C80C779A8E7C}">
      <dgm:prSet/>
      <dgm:spPr/>
      <dgm:t>
        <a:bodyPr/>
        <a:lstStyle/>
        <a:p>
          <a:endParaRPr lang="en-US"/>
        </a:p>
      </dgm:t>
    </dgm:pt>
    <dgm:pt modelId="{9B6038F6-B9D8-4413-8F73-DBB148C623EC}" type="sibTrans" cxnId="{8B6BF74E-2EDA-42CF-84DF-C80C779A8E7C}">
      <dgm:prSet/>
      <dgm:spPr/>
      <dgm:t>
        <a:bodyPr/>
        <a:lstStyle/>
        <a:p>
          <a:endParaRPr lang="en-US"/>
        </a:p>
      </dgm:t>
    </dgm:pt>
    <dgm:pt modelId="{7BDD5ED7-9384-4A85-9AC0-C1FCDF4A37A4}">
      <dgm:prSet/>
      <dgm:spPr/>
      <dgm:t>
        <a:bodyPr/>
        <a:lstStyle/>
        <a:p>
          <a:r>
            <a:rPr lang="en-US"/>
            <a:t>Employee Housing (apartments, family houses)</a:t>
          </a:r>
        </a:p>
      </dgm:t>
    </dgm:pt>
    <dgm:pt modelId="{553977DF-9772-44D4-8668-4EDFB3FEAD60}" type="parTrans" cxnId="{5910A962-58E4-4416-AB15-0E0F62A09410}">
      <dgm:prSet/>
      <dgm:spPr/>
      <dgm:t>
        <a:bodyPr/>
        <a:lstStyle/>
        <a:p>
          <a:endParaRPr lang="en-US"/>
        </a:p>
      </dgm:t>
    </dgm:pt>
    <dgm:pt modelId="{DF427DC8-97C7-4722-B459-8437B570131F}" type="sibTrans" cxnId="{5910A962-58E4-4416-AB15-0E0F62A09410}">
      <dgm:prSet/>
      <dgm:spPr/>
      <dgm:t>
        <a:bodyPr/>
        <a:lstStyle/>
        <a:p>
          <a:endParaRPr lang="en-US"/>
        </a:p>
      </dgm:t>
    </dgm:pt>
    <dgm:pt modelId="{F9235F82-AD41-43DD-A3F0-8FC1DA6706A2}">
      <dgm:prSet/>
      <dgm:spPr/>
      <dgm:t>
        <a:bodyPr/>
        <a:lstStyle/>
        <a:p>
          <a:r>
            <a:rPr lang="en-US"/>
            <a:t>Grocery Store</a:t>
          </a:r>
        </a:p>
      </dgm:t>
    </dgm:pt>
    <dgm:pt modelId="{E4E3C25D-0FD2-43D1-AC9D-86F7BB4C6BD8}" type="parTrans" cxnId="{0FFD448A-0636-413C-BE5D-0CFF6CB57002}">
      <dgm:prSet/>
      <dgm:spPr/>
      <dgm:t>
        <a:bodyPr/>
        <a:lstStyle/>
        <a:p>
          <a:endParaRPr lang="en-US"/>
        </a:p>
      </dgm:t>
    </dgm:pt>
    <dgm:pt modelId="{9A3ADEF7-3683-40AD-826C-69A40A14E1A4}" type="sibTrans" cxnId="{0FFD448A-0636-413C-BE5D-0CFF6CB57002}">
      <dgm:prSet/>
      <dgm:spPr/>
      <dgm:t>
        <a:bodyPr/>
        <a:lstStyle/>
        <a:p>
          <a:endParaRPr lang="en-US"/>
        </a:p>
      </dgm:t>
    </dgm:pt>
    <dgm:pt modelId="{5ADF30C2-81BC-46B2-8B88-1B272EDADC38}">
      <dgm:prSet/>
      <dgm:spPr/>
      <dgm:t>
        <a:bodyPr/>
        <a:lstStyle/>
        <a:p>
          <a:r>
            <a:rPr lang="en-US"/>
            <a:t>Daycare Center</a:t>
          </a:r>
        </a:p>
      </dgm:t>
    </dgm:pt>
    <dgm:pt modelId="{25530608-9910-464A-9C38-3AA90DFB56DE}" type="parTrans" cxnId="{E47B8203-89EA-4B3C-B37C-7695441FD849}">
      <dgm:prSet/>
      <dgm:spPr/>
      <dgm:t>
        <a:bodyPr/>
        <a:lstStyle/>
        <a:p>
          <a:endParaRPr lang="en-US"/>
        </a:p>
      </dgm:t>
    </dgm:pt>
    <dgm:pt modelId="{A50ECC24-A34B-43AD-ABAF-6C1A08022309}" type="sibTrans" cxnId="{E47B8203-89EA-4B3C-B37C-7695441FD849}">
      <dgm:prSet/>
      <dgm:spPr/>
      <dgm:t>
        <a:bodyPr/>
        <a:lstStyle/>
        <a:p>
          <a:endParaRPr lang="en-US"/>
        </a:p>
      </dgm:t>
    </dgm:pt>
    <dgm:pt modelId="{1561D529-5FE8-45C2-9203-34013DB84BB6}">
      <dgm:prSet/>
      <dgm:spPr/>
      <dgm:t>
        <a:bodyPr/>
        <a:lstStyle/>
        <a:p>
          <a:r>
            <a:rPr lang="en-US"/>
            <a:t>Sports Center</a:t>
          </a:r>
        </a:p>
      </dgm:t>
    </dgm:pt>
    <dgm:pt modelId="{DDDF4333-3754-497F-ABB8-ED2ED72C822F}" type="parTrans" cxnId="{704F9117-539B-4538-968B-0A25DEFC034C}">
      <dgm:prSet/>
      <dgm:spPr/>
      <dgm:t>
        <a:bodyPr/>
        <a:lstStyle/>
        <a:p>
          <a:endParaRPr lang="en-US"/>
        </a:p>
      </dgm:t>
    </dgm:pt>
    <dgm:pt modelId="{47A6E302-07A0-4F70-BB87-6627E370D04B}" type="sibTrans" cxnId="{704F9117-539B-4538-968B-0A25DEFC034C}">
      <dgm:prSet/>
      <dgm:spPr/>
      <dgm:t>
        <a:bodyPr/>
        <a:lstStyle/>
        <a:p>
          <a:endParaRPr lang="en-US"/>
        </a:p>
      </dgm:t>
    </dgm:pt>
    <dgm:pt modelId="{1041B8F3-C700-4C67-9528-BCB2DCCBDA3E}">
      <dgm:prSet/>
      <dgm:spPr/>
      <dgm:t>
        <a:bodyPr/>
        <a:lstStyle/>
        <a:p>
          <a:r>
            <a:rPr lang="en-US"/>
            <a:t>Sustainability Features (eco-materials, renewable energy)</a:t>
          </a:r>
        </a:p>
      </dgm:t>
    </dgm:pt>
    <dgm:pt modelId="{DD53183B-FE48-4C3E-9A7B-75F7DC66DD66}" type="parTrans" cxnId="{CE042591-228E-4A2E-8992-214F44239E47}">
      <dgm:prSet/>
      <dgm:spPr/>
      <dgm:t>
        <a:bodyPr/>
        <a:lstStyle/>
        <a:p>
          <a:endParaRPr lang="en-US"/>
        </a:p>
      </dgm:t>
    </dgm:pt>
    <dgm:pt modelId="{7F3350DE-F3C4-4D58-91B1-95CECA3A4EAE}" type="sibTrans" cxnId="{CE042591-228E-4A2E-8992-214F44239E47}">
      <dgm:prSet/>
      <dgm:spPr/>
      <dgm:t>
        <a:bodyPr/>
        <a:lstStyle/>
        <a:p>
          <a:endParaRPr lang="en-US"/>
        </a:p>
      </dgm:t>
    </dgm:pt>
    <dgm:pt modelId="{1F77FBC7-40B8-4411-B205-1CA0084FCD6D}">
      <dgm:prSet/>
      <dgm:spPr/>
      <dgm:t>
        <a:bodyPr/>
        <a:lstStyle/>
        <a:p>
          <a:r>
            <a:rPr lang="en-US"/>
            <a:t>Roads, Landscaping, and Community Facilities</a:t>
          </a:r>
        </a:p>
      </dgm:t>
    </dgm:pt>
    <dgm:pt modelId="{1680C6FB-2586-48E5-8BBE-10EAD0749499}" type="parTrans" cxnId="{377C1475-3FD4-41B7-BF61-187D132139BB}">
      <dgm:prSet/>
      <dgm:spPr/>
      <dgm:t>
        <a:bodyPr/>
        <a:lstStyle/>
        <a:p>
          <a:endParaRPr lang="en-US"/>
        </a:p>
      </dgm:t>
    </dgm:pt>
    <dgm:pt modelId="{66018460-A7B5-4761-98FE-ABB45723716E}" type="sibTrans" cxnId="{377C1475-3FD4-41B7-BF61-187D132139BB}">
      <dgm:prSet/>
      <dgm:spPr/>
      <dgm:t>
        <a:bodyPr/>
        <a:lstStyle/>
        <a:p>
          <a:endParaRPr lang="en-US"/>
        </a:p>
      </dgm:t>
    </dgm:pt>
    <dgm:pt modelId="{9F040978-DC0B-448D-B7EF-B516C4A2FE19}" type="pres">
      <dgm:prSet presAssocID="{DCFE5F91-150A-4DBB-9DE7-E34ACF6B9DC9}" presName="linear" presStyleCnt="0">
        <dgm:presLayoutVars>
          <dgm:animLvl val="lvl"/>
          <dgm:resizeHandles val="exact"/>
        </dgm:presLayoutVars>
      </dgm:prSet>
      <dgm:spPr/>
    </dgm:pt>
    <dgm:pt modelId="{ABC289EA-C54D-4E25-A40D-4007F850A725}" type="pres">
      <dgm:prSet presAssocID="{1991D727-D735-407A-80F7-D5A5E348E93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FFBCD7E-12E5-4079-82FC-36BE2209DA8A}" type="pres">
      <dgm:prSet presAssocID="{9B6038F6-B9D8-4413-8F73-DBB148C623EC}" presName="spacer" presStyleCnt="0"/>
      <dgm:spPr/>
    </dgm:pt>
    <dgm:pt modelId="{EB7ED911-51A4-48E9-8672-5C4EEB53F5B9}" type="pres">
      <dgm:prSet presAssocID="{7BDD5ED7-9384-4A85-9AC0-C1FCDF4A37A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E810906-A032-4E4F-B2CD-14B289C8D1F0}" type="pres">
      <dgm:prSet presAssocID="{DF427DC8-97C7-4722-B459-8437B570131F}" presName="spacer" presStyleCnt="0"/>
      <dgm:spPr/>
    </dgm:pt>
    <dgm:pt modelId="{E921C6E6-1F82-418E-A77B-EEA441452115}" type="pres">
      <dgm:prSet presAssocID="{F9235F82-AD41-43DD-A3F0-8FC1DA6706A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4DA41C-B90E-424D-B147-13DE483B57E5}" type="pres">
      <dgm:prSet presAssocID="{9A3ADEF7-3683-40AD-826C-69A40A14E1A4}" presName="spacer" presStyleCnt="0"/>
      <dgm:spPr/>
    </dgm:pt>
    <dgm:pt modelId="{8C960A5B-33FD-4DCC-8871-B7AABAF32529}" type="pres">
      <dgm:prSet presAssocID="{5ADF30C2-81BC-46B2-8B88-1B272EDADC3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7D356E2-6E10-43E5-90E7-83FD79FA7393}" type="pres">
      <dgm:prSet presAssocID="{A50ECC24-A34B-43AD-ABAF-6C1A08022309}" presName="spacer" presStyleCnt="0"/>
      <dgm:spPr/>
    </dgm:pt>
    <dgm:pt modelId="{DEF5614C-2495-430F-BFB8-02447AC59A03}" type="pres">
      <dgm:prSet presAssocID="{1561D529-5FE8-45C2-9203-34013DB84BB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81883D8-D1A5-455F-A26A-B79264C53DC5}" type="pres">
      <dgm:prSet presAssocID="{47A6E302-07A0-4F70-BB87-6627E370D04B}" presName="spacer" presStyleCnt="0"/>
      <dgm:spPr/>
    </dgm:pt>
    <dgm:pt modelId="{004A6ADC-F9E1-4D23-862F-5A883D42E046}" type="pres">
      <dgm:prSet presAssocID="{1041B8F3-C700-4C67-9528-BCB2DCCBDA3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C9EC8B8-3722-4351-BE82-1E271B87926A}" type="pres">
      <dgm:prSet presAssocID="{7F3350DE-F3C4-4D58-91B1-95CECA3A4EAE}" presName="spacer" presStyleCnt="0"/>
      <dgm:spPr/>
    </dgm:pt>
    <dgm:pt modelId="{5FF8EF0D-E6B8-4C3C-BD8A-C3F56A47298B}" type="pres">
      <dgm:prSet presAssocID="{1F77FBC7-40B8-4411-B205-1CA0084FCD6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E456E01-D631-4D5B-8EA3-E73591CD3B2C}" type="presOf" srcId="{5ADF30C2-81BC-46B2-8B88-1B272EDADC38}" destId="{8C960A5B-33FD-4DCC-8871-B7AABAF32529}" srcOrd="0" destOrd="0" presId="urn:microsoft.com/office/officeart/2005/8/layout/vList2"/>
    <dgm:cxn modelId="{E47B8203-89EA-4B3C-B37C-7695441FD849}" srcId="{DCFE5F91-150A-4DBB-9DE7-E34ACF6B9DC9}" destId="{5ADF30C2-81BC-46B2-8B88-1B272EDADC38}" srcOrd="3" destOrd="0" parTransId="{25530608-9910-464A-9C38-3AA90DFB56DE}" sibTransId="{A50ECC24-A34B-43AD-ABAF-6C1A08022309}"/>
    <dgm:cxn modelId="{704F9117-539B-4538-968B-0A25DEFC034C}" srcId="{DCFE5F91-150A-4DBB-9DE7-E34ACF6B9DC9}" destId="{1561D529-5FE8-45C2-9203-34013DB84BB6}" srcOrd="4" destOrd="0" parTransId="{DDDF4333-3754-497F-ABB8-ED2ED72C822F}" sibTransId="{47A6E302-07A0-4F70-BB87-6627E370D04B}"/>
    <dgm:cxn modelId="{E6F18B18-B9C7-433D-A349-B555656595D6}" type="presOf" srcId="{F9235F82-AD41-43DD-A3F0-8FC1DA6706A2}" destId="{E921C6E6-1F82-418E-A77B-EEA441452115}" srcOrd="0" destOrd="0" presId="urn:microsoft.com/office/officeart/2005/8/layout/vList2"/>
    <dgm:cxn modelId="{9211C824-B52D-407A-AD5F-E3B1B29D1B5F}" type="presOf" srcId="{1F77FBC7-40B8-4411-B205-1CA0084FCD6D}" destId="{5FF8EF0D-E6B8-4C3C-BD8A-C3F56A47298B}" srcOrd="0" destOrd="0" presId="urn:microsoft.com/office/officeart/2005/8/layout/vList2"/>
    <dgm:cxn modelId="{5910A962-58E4-4416-AB15-0E0F62A09410}" srcId="{DCFE5F91-150A-4DBB-9DE7-E34ACF6B9DC9}" destId="{7BDD5ED7-9384-4A85-9AC0-C1FCDF4A37A4}" srcOrd="1" destOrd="0" parTransId="{553977DF-9772-44D4-8668-4EDFB3FEAD60}" sibTransId="{DF427DC8-97C7-4722-B459-8437B570131F}"/>
    <dgm:cxn modelId="{D1337F66-4AE2-4896-8A8C-9E0C62BA085E}" type="presOf" srcId="{1991D727-D735-407A-80F7-D5A5E348E931}" destId="{ABC289EA-C54D-4E25-A40D-4007F850A725}" srcOrd="0" destOrd="0" presId="urn:microsoft.com/office/officeart/2005/8/layout/vList2"/>
    <dgm:cxn modelId="{8B6BF74E-2EDA-42CF-84DF-C80C779A8E7C}" srcId="{DCFE5F91-150A-4DBB-9DE7-E34ACF6B9DC9}" destId="{1991D727-D735-407A-80F7-D5A5E348E931}" srcOrd="0" destOrd="0" parTransId="{092DDF57-C2D7-4CF2-A943-B81ED49C6FD7}" sibTransId="{9B6038F6-B9D8-4413-8F73-DBB148C623EC}"/>
    <dgm:cxn modelId="{F9307F51-2243-4FF1-B2B4-7A51ACFD947D}" type="presOf" srcId="{7BDD5ED7-9384-4A85-9AC0-C1FCDF4A37A4}" destId="{EB7ED911-51A4-48E9-8672-5C4EEB53F5B9}" srcOrd="0" destOrd="0" presId="urn:microsoft.com/office/officeart/2005/8/layout/vList2"/>
    <dgm:cxn modelId="{377C1475-3FD4-41B7-BF61-187D132139BB}" srcId="{DCFE5F91-150A-4DBB-9DE7-E34ACF6B9DC9}" destId="{1F77FBC7-40B8-4411-B205-1CA0084FCD6D}" srcOrd="6" destOrd="0" parTransId="{1680C6FB-2586-48E5-8BBE-10EAD0749499}" sibTransId="{66018460-A7B5-4761-98FE-ABB45723716E}"/>
    <dgm:cxn modelId="{0FFD448A-0636-413C-BE5D-0CFF6CB57002}" srcId="{DCFE5F91-150A-4DBB-9DE7-E34ACF6B9DC9}" destId="{F9235F82-AD41-43DD-A3F0-8FC1DA6706A2}" srcOrd="2" destOrd="0" parTransId="{E4E3C25D-0FD2-43D1-AC9D-86F7BB4C6BD8}" sibTransId="{9A3ADEF7-3683-40AD-826C-69A40A14E1A4}"/>
    <dgm:cxn modelId="{CE042591-228E-4A2E-8992-214F44239E47}" srcId="{DCFE5F91-150A-4DBB-9DE7-E34ACF6B9DC9}" destId="{1041B8F3-C700-4C67-9528-BCB2DCCBDA3E}" srcOrd="5" destOrd="0" parTransId="{DD53183B-FE48-4C3E-9A7B-75F7DC66DD66}" sibTransId="{7F3350DE-F3C4-4D58-91B1-95CECA3A4EAE}"/>
    <dgm:cxn modelId="{4DC5DFE0-13BC-437B-A710-6B13F192A35A}" type="presOf" srcId="{1041B8F3-C700-4C67-9528-BCB2DCCBDA3E}" destId="{004A6ADC-F9E1-4D23-862F-5A883D42E046}" srcOrd="0" destOrd="0" presId="urn:microsoft.com/office/officeart/2005/8/layout/vList2"/>
    <dgm:cxn modelId="{B8889CEC-6B14-441E-B9A1-4A5BC4A7E191}" type="presOf" srcId="{1561D529-5FE8-45C2-9203-34013DB84BB6}" destId="{DEF5614C-2495-430F-BFB8-02447AC59A03}" srcOrd="0" destOrd="0" presId="urn:microsoft.com/office/officeart/2005/8/layout/vList2"/>
    <dgm:cxn modelId="{641305FD-DF3F-47CF-93AE-98ADD96D4297}" type="presOf" srcId="{DCFE5F91-150A-4DBB-9DE7-E34ACF6B9DC9}" destId="{9F040978-DC0B-448D-B7EF-B516C4A2FE19}" srcOrd="0" destOrd="0" presId="urn:microsoft.com/office/officeart/2005/8/layout/vList2"/>
    <dgm:cxn modelId="{2084C3AD-042F-40AE-94A3-DD7A81C9816A}" type="presParOf" srcId="{9F040978-DC0B-448D-B7EF-B516C4A2FE19}" destId="{ABC289EA-C54D-4E25-A40D-4007F850A725}" srcOrd="0" destOrd="0" presId="urn:microsoft.com/office/officeart/2005/8/layout/vList2"/>
    <dgm:cxn modelId="{4B913AED-5889-414E-A3AB-965DE50A9B0E}" type="presParOf" srcId="{9F040978-DC0B-448D-B7EF-B516C4A2FE19}" destId="{1FFBCD7E-12E5-4079-82FC-36BE2209DA8A}" srcOrd="1" destOrd="0" presId="urn:microsoft.com/office/officeart/2005/8/layout/vList2"/>
    <dgm:cxn modelId="{13882DA8-8B7F-4BC9-A975-03B0EC58CCA5}" type="presParOf" srcId="{9F040978-DC0B-448D-B7EF-B516C4A2FE19}" destId="{EB7ED911-51A4-48E9-8672-5C4EEB53F5B9}" srcOrd="2" destOrd="0" presId="urn:microsoft.com/office/officeart/2005/8/layout/vList2"/>
    <dgm:cxn modelId="{94B3487A-0C08-4DFD-9BDF-DDCFABC522E8}" type="presParOf" srcId="{9F040978-DC0B-448D-B7EF-B516C4A2FE19}" destId="{DE810906-A032-4E4F-B2CD-14B289C8D1F0}" srcOrd="3" destOrd="0" presId="urn:microsoft.com/office/officeart/2005/8/layout/vList2"/>
    <dgm:cxn modelId="{63BA54A2-EDA0-4BF3-98AC-36007CC1F448}" type="presParOf" srcId="{9F040978-DC0B-448D-B7EF-B516C4A2FE19}" destId="{E921C6E6-1F82-418E-A77B-EEA441452115}" srcOrd="4" destOrd="0" presId="urn:microsoft.com/office/officeart/2005/8/layout/vList2"/>
    <dgm:cxn modelId="{E4A4B8BA-BF02-4527-96E2-3E18B68EE8BE}" type="presParOf" srcId="{9F040978-DC0B-448D-B7EF-B516C4A2FE19}" destId="{1E4DA41C-B90E-424D-B147-13DE483B57E5}" srcOrd="5" destOrd="0" presId="urn:microsoft.com/office/officeart/2005/8/layout/vList2"/>
    <dgm:cxn modelId="{1779AEAB-6E6F-48D6-AA7D-C2FF96E5C86A}" type="presParOf" srcId="{9F040978-DC0B-448D-B7EF-B516C4A2FE19}" destId="{8C960A5B-33FD-4DCC-8871-B7AABAF32529}" srcOrd="6" destOrd="0" presId="urn:microsoft.com/office/officeart/2005/8/layout/vList2"/>
    <dgm:cxn modelId="{68846A45-EE44-48F5-9083-6CC907300E5D}" type="presParOf" srcId="{9F040978-DC0B-448D-B7EF-B516C4A2FE19}" destId="{67D356E2-6E10-43E5-90E7-83FD79FA7393}" srcOrd="7" destOrd="0" presId="urn:microsoft.com/office/officeart/2005/8/layout/vList2"/>
    <dgm:cxn modelId="{7FF9A2C1-86E6-4230-8C56-FABA83787B5F}" type="presParOf" srcId="{9F040978-DC0B-448D-B7EF-B516C4A2FE19}" destId="{DEF5614C-2495-430F-BFB8-02447AC59A03}" srcOrd="8" destOrd="0" presId="urn:microsoft.com/office/officeart/2005/8/layout/vList2"/>
    <dgm:cxn modelId="{AF73E49B-2260-47EE-8803-AD5EE3A7E050}" type="presParOf" srcId="{9F040978-DC0B-448D-B7EF-B516C4A2FE19}" destId="{481883D8-D1A5-455F-A26A-B79264C53DC5}" srcOrd="9" destOrd="0" presId="urn:microsoft.com/office/officeart/2005/8/layout/vList2"/>
    <dgm:cxn modelId="{FF39266F-52D7-4276-9058-442CD47F190C}" type="presParOf" srcId="{9F040978-DC0B-448D-B7EF-B516C4A2FE19}" destId="{004A6ADC-F9E1-4D23-862F-5A883D42E046}" srcOrd="10" destOrd="0" presId="urn:microsoft.com/office/officeart/2005/8/layout/vList2"/>
    <dgm:cxn modelId="{260F2DCA-4BBE-44A0-B7D4-26DC41135192}" type="presParOf" srcId="{9F040978-DC0B-448D-B7EF-B516C4A2FE19}" destId="{BC9EC8B8-3722-4351-BE82-1E271B87926A}" srcOrd="11" destOrd="0" presId="urn:microsoft.com/office/officeart/2005/8/layout/vList2"/>
    <dgm:cxn modelId="{AA4E6180-4DBD-47C3-9E36-E3A59EB5A0D6}" type="presParOf" srcId="{9F040978-DC0B-448D-B7EF-B516C4A2FE19}" destId="{5FF8EF0D-E6B8-4C3C-BD8A-C3F56A47298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3078A6-0B2C-4CE9-B387-8CE856728F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22A593-99C7-43BE-A418-C1A2E0D37B6E}">
      <dgm:prSet/>
      <dgm:spPr/>
      <dgm:t>
        <a:bodyPr/>
        <a:lstStyle/>
        <a:p>
          <a:r>
            <a:rPr lang="en-US"/>
            <a:t>Site preparation &amp; land leveling</a:t>
          </a:r>
        </a:p>
      </dgm:t>
    </dgm:pt>
    <dgm:pt modelId="{76D227B5-02E9-4CAF-90C0-5F0A6B3635C2}" type="parTrans" cxnId="{28404F65-3ECE-457C-AB27-53775E282236}">
      <dgm:prSet/>
      <dgm:spPr/>
      <dgm:t>
        <a:bodyPr/>
        <a:lstStyle/>
        <a:p>
          <a:endParaRPr lang="en-US"/>
        </a:p>
      </dgm:t>
    </dgm:pt>
    <dgm:pt modelId="{BA209930-32A0-4D35-923E-D71D83BBA371}" type="sibTrans" cxnId="{28404F65-3ECE-457C-AB27-53775E282236}">
      <dgm:prSet/>
      <dgm:spPr/>
      <dgm:t>
        <a:bodyPr/>
        <a:lstStyle/>
        <a:p>
          <a:endParaRPr lang="en-US"/>
        </a:p>
      </dgm:t>
    </dgm:pt>
    <dgm:pt modelId="{69F7ADD9-517A-4FEF-9D9E-A7F7883F71A9}">
      <dgm:prSet/>
      <dgm:spPr/>
      <dgm:t>
        <a:bodyPr/>
        <a:lstStyle/>
        <a:p>
          <a:r>
            <a:rPr lang="en-US"/>
            <a:t>Factory foundation work</a:t>
          </a:r>
        </a:p>
      </dgm:t>
    </dgm:pt>
    <dgm:pt modelId="{26FD34AA-4823-4876-9129-EB0E032DAC90}" type="parTrans" cxnId="{5FEBD331-BF8C-402B-97C9-3DAA5BE19347}">
      <dgm:prSet/>
      <dgm:spPr/>
      <dgm:t>
        <a:bodyPr/>
        <a:lstStyle/>
        <a:p>
          <a:endParaRPr lang="en-US"/>
        </a:p>
      </dgm:t>
    </dgm:pt>
    <dgm:pt modelId="{55CBC7BD-75F2-4F95-8D4B-9291F6055BFC}" type="sibTrans" cxnId="{5FEBD331-BF8C-402B-97C9-3DAA5BE19347}">
      <dgm:prSet/>
      <dgm:spPr/>
      <dgm:t>
        <a:bodyPr/>
        <a:lstStyle/>
        <a:p>
          <a:endParaRPr lang="en-US"/>
        </a:p>
      </dgm:t>
    </dgm:pt>
    <dgm:pt modelId="{53489585-2F8A-436B-95A3-5AA7E6BE5678}">
      <dgm:prSet/>
      <dgm:spPr/>
      <dgm:t>
        <a:bodyPr/>
        <a:lstStyle/>
        <a:p>
          <a:r>
            <a:rPr lang="en-US"/>
            <a:t>Housing layout &amp; foundation</a:t>
          </a:r>
        </a:p>
      </dgm:t>
    </dgm:pt>
    <dgm:pt modelId="{9E704EAC-E89F-43B0-AA82-6BAD84E56A7C}" type="parTrans" cxnId="{580115EE-CFDC-42AD-B878-C82FFE830018}">
      <dgm:prSet/>
      <dgm:spPr/>
      <dgm:t>
        <a:bodyPr/>
        <a:lstStyle/>
        <a:p>
          <a:endParaRPr lang="en-US"/>
        </a:p>
      </dgm:t>
    </dgm:pt>
    <dgm:pt modelId="{FD4C6148-292C-41C2-83DC-BD2DB23683B7}" type="sibTrans" cxnId="{580115EE-CFDC-42AD-B878-C82FFE830018}">
      <dgm:prSet/>
      <dgm:spPr/>
      <dgm:t>
        <a:bodyPr/>
        <a:lstStyle/>
        <a:p>
          <a:endParaRPr lang="en-US"/>
        </a:p>
      </dgm:t>
    </dgm:pt>
    <dgm:pt modelId="{FC919CAE-E7F6-416F-BD57-E2B5F5734F70}">
      <dgm:prSet/>
      <dgm:spPr/>
      <dgm:t>
        <a:bodyPr/>
        <a:lstStyle/>
        <a:p>
          <a:r>
            <a:rPr lang="en-US"/>
            <a:t>Draft design for grocery store &amp; daycare</a:t>
          </a:r>
        </a:p>
      </dgm:t>
    </dgm:pt>
    <dgm:pt modelId="{2CDC18A3-EDA4-4D9C-AB9F-F11B249A5519}" type="parTrans" cxnId="{4BF6A7E0-87FD-4900-9305-DA54180B06B6}">
      <dgm:prSet/>
      <dgm:spPr/>
      <dgm:t>
        <a:bodyPr/>
        <a:lstStyle/>
        <a:p>
          <a:endParaRPr lang="en-US"/>
        </a:p>
      </dgm:t>
    </dgm:pt>
    <dgm:pt modelId="{D3C155E8-CD76-4E83-9B51-D131D365E310}" type="sibTrans" cxnId="{4BF6A7E0-87FD-4900-9305-DA54180B06B6}">
      <dgm:prSet/>
      <dgm:spPr/>
      <dgm:t>
        <a:bodyPr/>
        <a:lstStyle/>
        <a:p>
          <a:endParaRPr lang="en-US"/>
        </a:p>
      </dgm:t>
    </dgm:pt>
    <dgm:pt modelId="{C70D87FC-7515-4002-B153-DDB51E29CB66}">
      <dgm:prSet/>
      <dgm:spPr/>
      <dgm:t>
        <a:bodyPr/>
        <a:lstStyle/>
        <a:p>
          <a:r>
            <a:rPr lang="en-US"/>
            <a:t>Sustainability planning (materials, energy source)</a:t>
          </a:r>
        </a:p>
      </dgm:t>
    </dgm:pt>
    <dgm:pt modelId="{C4F532DD-8704-4C01-8CDD-EB7D4E25D803}" type="parTrans" cxnId="{40CF8F93-6E49-4AA9-980F-FC9E77C58A76}">
      <dgm:prSet/>
      <dgm:spPr/>
      <dgm:t>
        <a:bodyPr/>
        <a:lstStyle/>
        <a:p>
          <a:endParaRPr lang="en-US"/>
        </a:p>
      </dgm:t>
    </dgm:pt>
    <dgm:pt modelId="{88C1F8F4-73F5-4CD0-9A9E-46FCA75DD061}" type="sibTrans" cxnId="{40CF8F93-6E49-4AA9-980F-FC9E77C58A76}">
      <dgm:prSet/>
      <dgm:spPr/>
      <dgm:t>
        <a:bodyPr/>
        <a:lstStyle/>
        <a:p>
          <a:endParaRPr lang="en-US"/>
        </a:p>
      </dgm:t>
    </dgm:pt>
    <dgm:pt modelId="{A771FED2-1ACD-48C2-AEA8-D47E46992FC0}" type="pres">
      <dgm:prSet presAssocID="{233078A6-0B2C-4CE9-B387-8CE856728F70}" presName="root" presStyleCnt="0">
        <dgm:presLayoutVars>
          <dgm:dir/>
          <dgm:resizeHandles val="exact"/>
        </dgm:presLayoutVars>
      </dgm:prSet>
      <dgm:spPr/>
    </dgm:pt>
    <dgm:pt modelId="{D90FFE07-C714-4F7B-BEBF-97A5391E1AA9}" type="pres">
      <dgm:prSet presAssocID="{2722A593-99C7-43BE-A418-C1A2E0D37B6E}" presName="compNode" presStyleCnt="0"/>
      <dgm:spPr/>
    </dgm:pt>
    <dgm:pt modelId="{5866452F-3902-4298-A4A3-CA8C2B2B41FC}" type="pres">
      <dgm:prSet presAssocID="{2722A593-99C7-43BE-A418-C1A2E0D37B6E}" presName="bgRect" presStyleLbl="bgShp" presStyleIdx="0" presStyleCnt="5"/>
      <dgm:spPr/>
    </dgm:pt>
    <dgm:pt modelId="{5538EE41-34AF-46F2-90CD-49C298CFBE6D}" type="pres">
      <dgm:prSet presAssocID="{2722A593-99C7-43BE-A418-C1A2E0D37B6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475603E-FB3A-4047-BF25-BEE5137C131D}" type="pres">
      <dgm:prSet presAssocID="{2722A593-99C7-43BE-A418-C1A2E0D37B6E}" presName="spaceRect" presStyleCnt="0"/>
      <dgm:spPr/>
    </dgm:pt>
    <dgm:pt modelId="{DFA5C6F9-BA90-4AF7-AEDD-93F26F76C527}" type="pres">
      <dgm:prSet presAssocID="{2722A593-99C7-43BE-A418-C1A2E0D37B6E}" presName="parTx" presStyleLbl="revTx" presStyleIdx="0" presStyleCnt="5">
        <dgm:presLayoutVars>
          <dgm:chMax val="0"/>
          <dgm:chPref val="0"/>
        </dgm:presLayoutVars>
      </dgm:prSet>
      <dgm:spPr/>
    </dgm:pt>
    <dgm:pt modelId="{4F112CD5-57DB-4A97-9D9D-2538DC05362F}" type="pres">
      <dgm:prSet presAssocID="{BA209930-32A0-4D35-923E-D71D83BBA371}" presName="sibTrans" presStyleCnt="0"/>
      <dgm:spPr/>
    </dgm:pt>
    <dgm:pt modelId="{7F6A5757-64E2-497F-B364-9118934B3C26}" type="pres">
      <dgm:prSet presAssocID="{69F7ADD9-517A-4FEF-9D9E-A7F7883F71A9}" presName="compNode" presStyleCnt="0"/>
      <dgm:spPr/>
    </dgm:pt>
    <dgm:pt modelId="{E4F613B4-2DCA-4946-AD31-42FC6974E878}" type="pres">
      <dgm:prSet presAssocID="{69F7ADD9-517A-4FEF-9D9E-A7F7883F71A9}" presName="bgRect" presStyleLbl="bgShp" presStyleIdx="1" presStyleCnt="5"/>
      <dgm:spPr/>
    </dgm:pt>
    <dgm:pt modelId="{8A6F9C69-F060-4B4E-949E-0AE9071E6BFE}" type="pres">
      <dgm:prSet presAssocID="{69F7ADD9-517A-4FEF-9D9E-A7F7883F71A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FB69A71F-FACB-4DB6-8532-E8C0078FDF41}" type="pres">
      <dgm:prSet presAssocID="{69F7ADD9-517A-4FEF-9D9E-A7F7883F71A9}" presName="spaceRect" presStyleCnt="0"/>
      <dgm:spPr/>
    </dgm:pt>
    <dgm:pt modelId="{44DF9B17-C354-4EB0-98B7-76A22B25B648}" type="pres">
      <dgm:prSet presAssocID="{69F7ADD9-517A-4FEF-9D9E-A7F7883F71A9}" presName="parTx" presStyleLbl="revTx" presStyleIdx="1" presStyleCnt="5">
        <dgm:presLayoutVars>
          <dgm:chMax val="0"/>
          <dgm:chPref val="0"/>
        </dgm:presLayoutVars>
      </dgm:prSet>
      <dgm:spPr/>
    </dgm:pt>
    <dgm:pt modelId="{A9F85B0B-1CE4-4635-AC6F-328A959919E0}" type="pres">
      <dgm:prSet presAssocID="{55CBC7BD-75F2-4F95-8D4B-9291F6055BFC}" presName="sibTrans" presStyleCnt="0"/>
      <dgm:spPr/>
    </dgm:pt>
    <dgm:pt modelId="{1E1CF2D9-20BB-4412-8126-6A90E0B1490F}" type="pres">
      <dgm:prSet presAssocID="{53489585-2F8A-436B-95A3-5AA7E6BE5678}" presName="compNode" presStyleCnt="0"/>
      <dgm:spPr/>
    </dgm:pt>
    <dgm:pt modelId="{B4FC7D62-20D3-4C73-8312-F70B5D83C981}" type="pres">
      <dgm:prSet presAssocID="{53489585-2F8A-436B-95A3-5AA7E6BE5678}" presName="bgRect" presStyleLbl="bgShp" presStyleIdx="2" presStyleCnt="5"/>
      <dgm:spPr/>
    </dgm:pt>
    <dgm:pt modelId="{F993A55D-125E-4C70-A97E-C67DB1D9B199}" type="pres">
      <dgm:prSet presAssocID="{53489585-2F8A-436B-95A3-5AA7E6BE567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28C017D-5DE6-46AD-A389-65F47751BD19}" type="pres">
      <dgm:prSet presAssocID="{53489585-2F8A-436B-95A3-5AA7E6BE5678}" presName="spaceRect" presStyleCnt="0"/>
      <dgm:spPr/>
    </dgm:pt>
    <dgm:pt modelId="{70853552-1263-4800-B838-809424BD9B91}" type="pres">
      <dgm:prSet presAssocID="{53489585-2F8A-436B-95A3-5AA7E6BE5678}" presName="parTx" presStyleLbl="revTx" presStyleIdx="2" presStyleCnt="5">
        <dgm:presLayoutVars>
          <dgm:chMax val="0"/>
          <dgm:chPref val="0"/>
        </dgm:presLayoutVars>
      </dgm:prSet>
      <dgm:spPr/>
    </dgm:pt>
    <dgm:pt modelId="{0BA7F360-07ED-4558-840C-699DC4FF8D5C}" type="pres">
      <dgm:prSet presAssocID="{FD4C6148-292C-41C2-83DC-BD2DB23683B7}" presName="sibTrans" presStyleCnt="0"/>
      <dgm:spPr/>
    </dgm:pt>
    <dgm:pt modelId="{EEF12BF3-19A4-40C2-8618-AED971676B32}" type="pres">
      <dgm:prSet presAssocID="{FC919CAE-E7F6-416F-BD57-E2B5F5734F70}" presName="compNode" presStyleCnt="0"/>
      <dgm:spPr/>
    </dgm:pt>
    <dgm:pt modelId="{714A5FD9-EE1D-4607-BD93-6C1CCCF34768}" type="pres">
      <dgm:prSet presAssocID="{FC919CAE-E7F6-416F-BD57-E2B5F5734F70}" presName="bgRect" presStyleLbl="bgShp" presStyleIdx="3" presStyleCnt="5"/>
      <dgm:spPr/>
    </dgm:pt>
    <dgm:pt modelId="{E7FB2411-3AEC-4AEF-91AC-4D94BE519D09}" type="pres">
      <dgm:prSet presAssocID="{FC919CAE-E7F6-416F-BD57-E2B5F5734F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sket"/>
        </a:ext>
      </dgm:extLst>
    </dgm:pt>
    <dgm:pt modelId="{3DEA1060-83EB-4080-977C-CA8852441948}" type="pres">
      <dgm:prSet presAssocID="{FC919CAE-E7F6-416F-BD57-E2B5F5734F70}" presName="spaceRect" presStyleCnt="0"/>
      <dgm:spPr/>
    </dgm:pt>
    <dgm:pt modelId="{6427AF70-F33C-4720-8ABF-48244DEEC080}" type="pres">
      <dgm:prSet presAssocID="{FC919CAE-E7F6-416F-BD57-E2B5F5734F70}" presName="parTx" presStyleLbl="revTx" presStyleIdx="3" presStyleCnt="5">
        <dgm:presLayoutVars>
          <dgm:chMax val="0"/>
          <dgm:chPref val="0"/>
        </dgm:presLayoutVars>
      </dgm:prSet>
      <dgm:spPr/>
    </dgm:pt>
    <dgm:pt modelId="{8F940297-C802-42ED-852F-73A5461235EA}" type="pres">
      <dgm:prSet presAssocID="{D3C155E8-CD76-4E83-9B51-D131D365E310}" presName="sibTrans" presStyleCnt="0"/>
      <dgm:spPr/>
    </dgm:pt>
    <dgm:pt modelId="{B4CB6724-BF75-4A87-A839-8C036E4D0FB8}" type="pres">
      <dgm:prSet presAssocID="{C70D87FC-7515-4002-B153-DDB51E29CB66}" presName="compNode" presStyleCnt="0"/>
      <dgm:spPr/>
    </dgm:pt>
    <dgm:pt modelId="{5EEA0B66-B46A-4800-84FF-DBE83E31D60D}" type="pres">
      <dgm:prSet presAssocID="{C70D87FC-7515-4002-B153-DDB51E29CB66}" presName="bgRect" presStyleLbl="bgShp" presStyleIdx="4" presStyleCnt="5"/>
      <dgm:spPr/>
    </dgm:pt>
    <dgm:pt modelId="{A3B25771-2144-4612-A713-0D18F9B172E2}" type="pres">
      <dgm:prSet presAssocID="{C70D87FC-7515-4002-B153-DDB51E29CB6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0A06B1C6-1930-4DAB-A05E-3F7E84DF0E97}" type="pres">
      <dgm:prSet presAssocID="{C70D87FC-7515-4002-B153-DDB51E29CB66}" presName="spaceRect" presStyleCnt="0"/>
      <dgm:spPr/>
    </dgm:pt>
    <dgm:pt modelId="{A4AA22FF-048A-4CAA-BBDC-C2CB67FBA3F3}" type="pres">
      <dgm:prSet presAssocID="{C70D87FC-7515-4002-B153-DDB51E29CB6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EBD331-BF8C-402B-97C9-3DAA5BE19347}" srcId="{233078A6-0B2C-4CE9-B387-8CE856728F70}" destId="{69F7ADD9-517A-4FEF-9D9E-A7F7883F71A9}" srcOrd="1" destOrd="0" parTransId="{26FD34AA-4823-4876-9129-EB0E032DAC90}" sibTransId="{55CBC7BD-75F2-4F95-8D4B-9291F6055BFC}"/>
    <dgm:cxn modelId="{67E63E33-1E43-4A83-A2E9-6436ABDC617B}" type="presOf" srcId="{C70D87FC-7515-4002-B153-DDB51E29CB66}" destId="{A4AA22FF-048A-4CAA-BBDC-C2CB67FBA3F3}" srcOrd="0" destOrd="0" presId="urn:microsoft.com/office/officeart/2018/2/layout/IconVerticalSolidList"/>
    <dgm:cxn modelId="{28404F65-3ECE-457C-AB27-53775E282236}" srcId="{233078A6-0B2C-4CE9-B387-8CE856728F70}" destId="{2722A593-99C7-43BE-A418-C1A2E0D37B6E}" srcOrd="0" destOrd="0" parTransId="{76D227B5-02E9-4CAF-90C0-5F0A6B3635C2}" sibTransId="{BA209930-32A0-4D35-923E-D71D83BBA371}"/>
    <dgm:cxn modelId="{B114314F-D21A-488A-80FB-75147001AE85}" type="presOf" srcId="{233078A6-0B2C-4CE9-B387-8CE856728F70}" destId="{A771FED2-1ACD-48C2-AEA8-D47E46992FC0}" srcOrd="0" destOrd="0" presId="urn:microsoft.com/office/officeart/2018/2/layout/IconVerticalSolidList"/>
    <dgm:cxn modelId="{4F59D37C-8A90-4725-8400-5BC1BB623451}" type="presOf" srcId="{53489585-2F8A-436B-95A3-5AA7E6BE5678}" destId="{70853552-1263-4800-B838-809424BD9B91}" srcOrd="0" destOrd="0" presId="urn:microsoft.com/office/officeart/2018/2/layout/IconVerticalSolidList"/>
    <dgm:cxn modelId="{53ADC07D-1C73-48F3-9E7D-432DAE2280E3}" type="presOf" srcId="{69F7ADD9-517A-4FEF-9D9E-A7F7883F71A9}" destId="{44DF9B17-C354-4EB0-98B7-76A22B25B648}" srcOrd="0" destOrd="0" presId="urn:microsoft.com/office/officeart/2018/2/layout/IconVerticalSolidList"/>
    <dgm:cxn modelId="{40CF8F93-6E49-4AA9-980F-FC9E77C58A76}" srcId="{233078A6-0B2C-4CE9-B387-8CE856728F70}" destId="{C70D87FC-7515-4002-B153-DDB51E29CB66}" srcOrd="4" destOrd="0" parTransId="{C4F532DD-8704-4C01-8CDD-EB7D4E25D803}" sibTransId="{88C1F8F4-73F5-4CD0-9A9E-46FCA75DD061}"/>
    <dgm:cxn modelId="{495318CC-1029-4C45-9BF9-7DF9DE6A9C6D}" type="presOf" srcId="{2722A593-99C7-43BE-A418-C1A2E0D37B6E}" destId="{DFA5C6F9-BA90-4AF7-AEDD-93F26F76C527}" srcOrd="0" destOrd="0" presId="urn:microsoft.com/office/officeart/2018/2/layout/IconVerticalSolidList"/>
    <dgm:cxn modelId="{4BF6A7E0-87FD-4900-9305-DA54180B06B6}" srcId="{233078A6-0B2C-4CE9-B387-8CE856728F70}" destId="{FC919CAE-E7F6-416F-BD57-E2B5F5734F70}" srcOrd="3" destOrd="0" parTransId="{2CDC18A3-EDA4-4D9C-AB9F-F11B249A5519}" sibTransId="{D3C155E8-CD76-4E83-9B51-D131D365E310}"/>
    <dgm:cxn modelId="{11383AE9-4787-4B3D-8E4C-0C43DDF7B8DC}" type="presOf" srcId="{FC919CAE-E7F6-416F-BD57-E2B5F5734F70}" destId="{6427AF70-F33C-4720-8ABF-48244DEEC080}" srcOrd="0" destOrd="0" presId="urn:microsoft.com/office/officeart/2018/2/layout/IconVerticalSolidList"/>
    <dgm:cxn modelId="{580115EE-CFDC-42AD-B878-C82FFE830018}" srcId="{233078A6-0B2C-4CE9-B387-8CE856728F70}" destId="{53489585-2F8A-436B-95A3-5AA7E6BE5678}" srcOrd="2" destOrd="0" parTransId="{9E704EAC-E89F-43B0-AA82-6BAD84E56A7C}" sibTransId="{FD4C6148-292C-41C2-83DC-BD2DB23683B7}"/>
    <dgm:cxn modelId="{7EFEBC26-9C2D-49AD-BBDF-AF144BDE5BAD}" type="presParOf" srcId="{A771FED2-1ACD-48C2-AEA8-D47E46992FC0}" destId="{D90FFE07-C714-4F7B-BEBF-97A5391E1AA9}" srcOrd="0" destOrd="0" presId="urn:microsoft.com/office/officeart/2018/2/layout/IconVerticalSolidList"/>
    <dgm:cxn modelId="{45344A35-7190-4661-BF4F-7B9821CB1287}" type="presParOf" srcId="{D90FFE07-C714-4F7B-BEBF-97A5391E1AA9}" destId="{5866452F-3902-4298-A4A3-CA8C2B2B41FC}" srcOrd="0" destOrd="0" presId="urn:microsoft.com/office/officeart/2018/2/layout/IconVerticalSolidList"/>
    <dgm:cxn modelId="{FC6B1A76-65CC-4E41-AE03-B826BDD323F3}" type="presParOf" srcId="{D90FFE07-C714-4F7B-BEBF-97A5391E1AA9}" destId="{5538EE41-34AF-46F2-90CD-49C298CFBE6D}" srcOrd="1" destOrd="0" presId="urn:microsoft.com/office/officeart/2018/2/layout/IconVerticalSolidList"/>
    <dgm:cxn modelId="{2782A3E0-57A1-4303-93FE-DE6248827E82}" type="presParOf" srcId="{D90FFE07-C714-4F7B-BEBF-97A5391E1AA9}" destId="{4475603E-FB3A-4047-BF25-BEE5137C131D}" srcOrd="2" destOrd="0" presId="urn:microsoft.com/office/officeart/2018/2/layout/IconVerticalSolidList"/>
    <dgm:cxn modelId="{A1D78E42-5C29-4255-BBA7-822998019A6F}" type="presParOf" srcId="{D90FFE07-C714-4F7B-BEBF-97A5391E1AA9}" destId="{DFA5C6F9-BA90-4AF7-AEDD-93F26F76C527}" srcOrd="3" destOrd="0" presId="urn:microsoft.com/office/officeart/2018/2/layout/IconVerticalSolidList"/>
    <dgm:cxn modelId="{5728F176-6D8C-42D6-B758-A77945A1E02F}" type="presParOf" srcId="{A771FED2-1ACD-48C2-AEA8-D47E46992FC0}" destId="{4F112CD5-57DB-4A97-9D9D-2538DC05362F}" srcOrd="1" destOrd="0" presId="urn:microsoft.com/office/officeart/2018/2/layout/IconVerticalSolidList"/>
    <dgm:cxn modelId="{5B397DBF-EA19-4A6C-AFAC-6F7681332D11}" type="presParOf" srcId="{A771FED2-1ACD-48C2-AEA8-D47E46992FC0}" destId="{7F6A5757-64E2-497F-B364-9118934B3C26}" srcOrd="2" destOrd="0" presId="urn:microsoft.com/office/officeart/2018/2/layout/IconVerticalSolidList"/>
    <dgm:cxn modelId="{195E29D5-A271-42E5-81E0-8B8FB5628D2F}" type="presParOf" srcId="{7F6A5757-64E2-497F-B364-9118934B3C26}" destId="{E4F613B4-2DCA-4946-AD31-42FC6974E878}" srcOrd="0" destOrd="0" presId="urn:microsoft.com/office/officeart/2018/2/layout/IconVerticalSolidList"/>
    <dgm:cxn modelId="{CA78AE8E-1E75-4884-914D-368E75ED2C33}" type="presParOf" srcId="{7F6A5757-64E2-497F-B364-9118934B3C26}" destId="{8A6F9C69-F060-4B4E-949E-0AE9071E6BFE}" srcOrd="1" destOrd="0" presId="urn:microsoft.com/office/officeart/2018/2/layout/IconVerticalSolidList"/>
    <dgm:cxn modelId="{7EAE788F-D245-4537-A77B-E309EB910816}" type="presParOf" srcId="{7F6A5757-64E2-497F-B364-9118934B3C26}" destId="{FB69A71F-FACB-4DB6-8532-E8C0078FDF41}" srcOrd="2" destOrd="0" presId="urn:microsoft.com/office/officeart/2018/2/layout/IconVerticalSolidList"/>
    <dgm:cxn modelId="{B0A82393-BE77-4772-9D4F-BFCDB99DC462}" type="presParOf" srcId="{7F6A5757-64E2-497F-B364-9118934B3C26}" destId="{44DF9B17-C354-4EB0-98B7-76A22B25B648}" srcOrd="3" destOrd="0" presId="urn:microsoft.com/office/officeart/2018/2/layout/IconVerticalSolidList"/>
    <dgm:cxn modelId="{73AC28A3-2B2F-42AF-935E-A777EA331B3A}" type="presParOf" srcId="{A771FED2-1ACD-48C2-AEA8-D47E46992FC0}" destId="{A9F85B0B-1CE4-4635-AC6F-328A959919E0}" srcOrd="3" destOrd="0" presId="urn:microsoft.com/office/officeart/2018/2/layout/IconVerticalSolidList"/>
    <dgm:cxn modelId="{DED1236A-1DB9-4470-9905-28DBFDA527B2}" type="presParOf" srcId="{A771FED2-1ACD-48C2-AEA8-D47E46992FC0}" destId="{1E1CF2D9-20BB-4412-8126-6A90E0B1490F}" srcOrd="4" destOrd="0" presId="urn:microsoft.com/office/officeart/2018/2/layout/IconVerticalSolidList"/>
    <dgm:cxn modelId="{23CA6264-A446-4A08-B3A1-279C508EAC29}" type="presParOf" srcId="{1E1CF2D9-20BB-4412-8126-6A90E0B1490F}" destId="{B4FC7D62-20D3-4C73-8312-F70B5D83C981}" srcOrd="0" destOrd="0" presId="urn:microsoft.com/office/officeart/2018/2/layout/IconVerticalSolidList"/>
    <dgm:cxn modelId="{2E91B554-59DD-4B6B-A6F4-1E21B2D745EE}" type="presParOf" srcId="{1E1CF2D9-20BB-4412-8126-6A90E0B1490F}" destId="{F993A55D-125E-4C70-A97E-C67DB1D9B199}" srcOrd="1" destOrd="0" presId="urn:microsoft.com/office/officeart/2018/2/layout/IconVerticalSolidList"/>
    <dgm:cxn modelId="{5B7AD3A7-F472-49E6-83AE-B6DCF47F53AD}" type="presParOf" srcId="{1E1CF2D9-20BB-4412-8126-6A90E0B1490F}" destId="{F28C017D-5DE6-46AD-A389-65F47751BD19}" srcOrd="2" destOrd="0" presId="urn:microsoft.com/office/officeart/2018/2/layout/IconVerticalSolidList"/>
    <dgm:cxn modelId="{1885FC92-A5DA-4890-B40E-1B02875B5C59}" type="presParOf" srcId="{1E1CF2D9-20BB-4412-8126-6A90E0B1490F}" destId="{70853552-1263-4800-B838-809424BD9B91}" srcOrd="3" destOrd="0" presId="urn:microsoft.com/office/officeart/2018/2/layout/IconVerticalSolidList"/>
    <dgm:cxn modelId="{58559119-CE2C-4C45-BDCE-D8C568A1FA5A}" type="presParOf" srcId="{A771FED2-1ACD-48C2-AEA8-D47E46992FC0}" destId="{0BA7F360-07ED-4558-840C-699DC4FF8D5C}" srcOrd="5" destOrd="0" presId="urn:microsoft.com/office/officeart/2018/2/layout/IconVerticalSolidList"/>
    <dgm:cxn modelId="{60FBF373-0C83-4A51-9DFB-34C042F0A921}" type="presParOf" srcId="{A771FED2-1ACD-48C2-AEA8-D47E46992FC0}" destId="{EEF12BF3-19A4-40C2-8618-AED971676B32}" srcOrd="6" destOrd="0" presId="urn:microsoft.com/office/officeart/2018/2/layout/IconVerticalSolidList"/>
    <dgm:cxn modelId="{DE2EE8B3-7FC9-44EF-BADE-FB3876629CA1}" type="presParOf" srcId="{EEF12BF3-19A4-40C2-8618-AED971676B32}" destId="{714A5FD9-EE1D-4607-BD93-6C1CCCF34768}" srcOrd="0" destOrd="0" presId="urn:microsoft.com/office/officeart/2018/2/layout/IconVerticalSolidList"/>
    <dgm:cxn modelId="{50E6B083-ECDF-4BB4-BC71-3A4A6E8965B3}" type="presParOf" srcId="{EEF12BF3-19A4-40C2-8618-AED971676B32}" destId="{E7FB2411-3AEC-4AEF-91AC-4D94BE519D09}" srcOrd="1" destOrd="0" presId="urn:microsoft.com/office/officeart/2018/2/layout/IconVerticalSolidList"/>
    <dgm:cxn modelId="{84916DDD-C3E8-473D-8F01-A516A1BFACDD}" type="presParOf" srcId="{EEF12BF3-19A4-40C2-8618-AED971676B32}" destId="{3DEA1060-83EB-4080-977C-CA8852441948}" srcOrd="2" destOrd="0" presId="urn:microsoft.com/office/officeart/2018/2/layout/IconVerticalSolidList"/>
    <dgm:cxn modelId="{78414DDB-C9BB-4DFE-BF0D-E1E5A7E67988}" type="presParOf" srcId="{EEF12BF3-19A4-40C2-8618-AED971676B32}" destId="{6427AF70-F33C-4720-8ABF-48244DEEC080}" srcOrd="3" destOrd="0" presId="urn:microsoft.com/office/officeart/2018/2/layout/IconVerticalSolidList"/>
    <dgm:cxn modelId="{D8A9F886-8357-497E-A197-5AB76A137BCF}" type="presParOf" srcId="{A771FED2-1ACD-48C2-AEA8-D47E46992FC0}" destId="{8F940297-C802-42ED-852F-73A5461235EA}" srcOrd="7" destOrd="0" presId="urn:microsoft.com/office/officeart/2018/2/layout/IconVerticalSolidList"/>
    <dgm:cxn modelId="{3099427C-334D-46FA-8632-1F74A5AE2757}" type="presParOf" srcId="{A771FED2-1ACD-48C2-AEA8-D47E46992FC0}" destId="{B4CB6724-BF75-4A87-A839-8C036E4D0FB8}" srcOrd="8" destOrd="0" presId="urn:microsoft.com/office/officeart/2018/2/layout/IconVerticalSolidList"/>
    <dgm:cxn modelId="{60F2F7AD-0CD2-4F6B-80D4-1C518ECDAFAA}" type="presParOf" srcId="{B4CB6724-BF75-4A87-A839-8C036E4D0FB8}" destId="{5EEA0B66-B46A-4800-84FF-DBE83E31D60D}" srcOrd="0" destOrd="0" presId="urn:microsoft.com/office/officeart/2018/2/layout/IconVerticalSolidList"/>
    <dgm:cxn modelId="{80D755CF-F5A7-4AD6-99EA-3CF38D15290E}" type="presParOf" srcId="{B4CB6724-BF75-4A87-A839-8C036E4D0FB8}" destId="{A3B25771-2144-4612-A713-0D18F9B172E2}" srcOrd="1" destOrd="0" presId="urn:microsoft.com/office/officeart/2018/2/layout/IconVerticalSolidList"/>
    <dgm:cxn modelId="{6C8F716E-1D3C-4080-939C-58E747AAEEDA}" type="presParOf" srcId="{B4CB6724-BF75-4A87-A839-8C036E4D0FB8}" destId="{0A06B1C6-1930-4DAB-A05E-3F7E84DF0E97}" srcOrd="2" destOrd="0" presId="urn:microsoft.com/office/officeart/2018/2/layout/IconVerticalSolidList"/>
    <dgm:cxn modelId="{37DCF908-5D85-4E29-A7BF-8F39AC28EBA0}" type="presParOf" srcId="{B4CB6724-BF75-4A87-A839-8C036E4D0FB8}" destId="{A4AA22FF-048A-4CAA-BBDC-C2CB67FBA3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7711A6-B9E0-43DA-B985-CB1B076AB9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C22109-63A7-4E47-BD72-EE0E8D85AA22}">
      <dgm:prSet/>
      <dgm:spPr/>
      <dgm:t>
        <a:bodyPr/>
        <a:lstStyle/>
        <a:p>
          <a:r>
            <a:rPr lang="en-US"/>
            <a:t>Factory walls &amp; structure setup</a:t>
          </a:r>
        </a:p>
      </dgm:t>
    </dgm:pt>
    <dgm:pt modelId="{82C029DC-8EE8-46FF-BBD6-69CC27D24693}" type="parTrans" cxnId="{3F616BEE-A387-4BE0-9DD1-9D6756566137}">
      <dgm:prSet/>
      <dgm:spPr/>
      <dgm:t>
        <a:bodyPr/>
        <a:lstStyle/>
        <a:p>
          <a:endParaRPr lang="en-US"/>
        </a:p>
      </dgm:t>
    </dgm:pt>
    <dgm:pt modelId="{7DAE73C0-9D04-4D58-A46E-AF61828D2490}" type="sibTrans" cxnId="{3F616BEE-A387-4BE0-9DD1-9D6756566137}">
      <dgm:prSet/>
      <dgm:spPr/>
      <dgm:t>
        <a:bodyPr/>
        <a:lstStyle/>
        <a:p>
          <a:endParaRPr lang="en-US"/>
        </a:p>
      </dgm:t>
    </dgm:pt>
    <dgm:pt modelId="{2C95D3D5-86F2-432D-8538-BA5E10B32EB9}">
      <dgm:prSet/>
      <dgm:spPr/>
      <dgm:t>
        <a:bodyPr/>
        <a:lstStyle/>
        <a:p>
          <a:r>
            <a:rPr lang="en-US"/>
            <a:t>Install utility lines (electricity, water, solar)</a:t>
          </a:r>
        </a:p>
      </dgm:t>
    </dgm:pt>
    <dgm:pt modelId="{6F6A62AD-7C4F-4AAF-9810-D1748659462C}" type="parTrans" cxnId="{2507DB54-8046-46F1-A84F-8282224E3992}">
      <dgm:prSet/>
      <dgm:spPr/>
      <dgm:t>
        <a:bodyPr/>
        <a:lstStyle/>
        <a:p>
          <a:endParaRPr lang="en-US"/>
        </a:p>
      </dgm:t>
    </dgm:pt>
    <dgm:pt modelId="{97A84932-BAFD-4693-812D-EF7D148CC1CF}" type="sibTrans" cxnId="{2507DB54-8046-46F1-A84F-8282224E3992}">
      <dgm:prSet/>
      <dgm:spPr/>
      <dgm:t>
        <a:bodyPr/>
        <a:lstStyle/>
        <a:p>
          <a:endParaRPr lang="en-US"/>
        </a:p>
      </dgm:t>
    </dgm:pt>
    <dgm:pt modelId="{4D03D7EF-6E56-4A9A-BC24-1276668CD806}">
      <dgm:prSet/>
      <dgm:spPr/>
      <dgm:t>
        <a:bodyPr/>
        <a:lstStyle/>
        <a:p>
          <a:r>
            <a:rPr lang="en-US"/>
            <a:t>Start grocery store construction</a:t>
          </a:r>
        </a:p>
      </dgm:t>
    </dgm:pt>
    <dgm:pt modelId="{F84D0A9B-37C7-4ACB-9220-E488B9B1893F}" type="parTrans" cxnId="{D1738385-1D59-4774-B771-DE51702568EE}">
      <dgm:prSet/>
      <dgm:spPr/>
      <dgm:t>
        <a:bodyPr/>
        <a:lstStyle/>
        <a:p>
          <a:endParaRPr lang="en-US"/>
        </a:p>
      </dgm:t>
    </dgm:pt>
    <dgm:pt modelId="{01729530-078E-48B7-9312-93273F3BCB4C}" type="sibTrans" cxnId="{D1738385-1D59-4774-B771-DE51702568EE}">
      <dgm:prSet/>
      <dgm:spPr/>
      <dgm:t>
        <a:bodyPr/>
        <a:lstStyle/>
        <a:p>
          <a:endParaRPr lang="en-US"/>
        </a:p>
      </dgm:t>
    </dgm:pt>
    <dgm:pt modelId="{43704541-AEEC-4821-B2DD-1E3A3554D78E}">
      <dgm:prSet/>
      <dgm:spPr/>
      <dgm:t>
        <a:bodyPr/>
        <a:lstStyle/>
        <a:p>
          <a:r>
            <a:rPr lang="en-US"/>
            <a:t>Daycare structure foundation</a:t>
          </a:r>
        </a:p>
      </dgm:t>
    </dgm:pt>
    <dgm:pt modelId="{41C0870D-6801-4E2F-99B2-E0069D06FBF7}" type="parTrans" cxnId="{25FD2BFD-90E9-463E-BC9C-7297A64951EB}">
      <dgm:prSet/>
      <dgm:spPr/>
      <dgm:t>
        <a:bodyPr/>
        <a:lstStyle/>
        <a:p>
          <a:endParaRPr lang="en-US"/>
        </a:p>
      </dgm:t>
    </dgm:pt>
    <dgm:pt modelId="{C5089914-C657-4026-BF66-3DD8BFF64E34}" type="sibTrans" cxnId="{25FD2BFD-90E9-463E-BC9C-7297A64951EB}">
      <dgm:prSet/>
      <dgm:spPr/>
      <dgm:t>
        <a:bodyPr/>
        <a:lstStyle/>
        <a:p>
          <a:endParaRPr lang="en-US"/>
        </a:p>
      </dgm:t>
    </dgm:pt>
    <dgm:pt modelId="{B5AE7D82-858E-4D84-B530-ED15F7C12B15}">
      <dgm:prSet/>
      <dgm:spPr/>
      <dgm:t>
        <a:bodyPr/>
        <a:lstStyle/>
        <a:p>
          <a:r>
            <a:rPr lang="en-US"/>
            <a:t>Roads and pathways planning</a:t>
          </a:r>
        </a:p>
      </dgm:t>
    </dgm:pt>
    <dgm:pt modelId="{DA0A1464-C946-4C60-9554-9A9B2D9A319B}" type="parTrans" cxnId="{7051D639-8544-43D1-8FD0-4ECCBD365749}">
      <dgm:prSet/>
      <dgm:spPr/>
      <dgm:t>
        <a:bodyPr/>
        <a:lstStyle/>
        <a:p>
          <a:endParaRPr lang="en-US"/>
        </a:p>
      </dgm:t>
    </dgm:pt>
    <dgm:pt modelId="{A292DB8D-76E7-4C79-A537-220082260212}" type="sibTrans" cxnId="{7051D639-8544-43D1-8FD0-4ECCBD365749}">
      <dgm:prSet/>
      <dgm:spPr/>
      <dgm:t>
        <a:bodyPr/>
        <a:lstStyle/>
        <a:p>
          <a:endParaRPr lang="en-US"/>
        </a:p>
      </dgm:t>
    </dgm:pt>
    <dgm:pt modelId="{E3DC6D94-30E8-40AB-BAFE-3DA187D75687}" type="pres">
      <dgm:prSet presAssocID="{007711A6-B9E0-43DA-B985-CB1B076AB9D8}" presName="root" presStyleCnt="0">
        <dgm:presLayoutVars>
          <dgm:dir/>
          <dgm:resizeHandles val="exact"/>
        </dgm:presLayoutVars>
      </dgm:prSet>
      <dgm:spPr/>
    </dgm:pt>
    <dgm:pt modelId="{99EDFBA9-7BFD-4C77-B08C-ECF934D8EABB}" type="pres">
      <dgm:prSet presAssocID="{8BC22109-63A7-4E47-BD72-EE0E8D85AA22}" presName="compNode" presStyleCnt="0"/>
      <dgm:spPr/>
    </dgm:pt>
    <dgm:pt modelId="{1B405B50-B9E7-4842-BA47-2506247DDA19}" type="pres">
      <dgm:prSet presAssocID="{8BC22109-63A7-4E47-BD72-EE0E8D85AA22}" presName="bgRect" presStyleLbl="bgShp" presStyleIdx="0" presStyleCnt="5"/>
      <dgm:spPr/>
    </dgm:pt>
    <dgm:pt modelId="{BFC50DAE-EC17-4058-BF46-E705827DBF3A}" type="pres">
      <dgm:prSet presAssocID="{8BC22109-63A7-4E47-BD72-EE0E8D85AA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23B2AAEB-8812-4CF3-A6AF-B98360D838D7}" type="pres">
      <dgm:prSet presAssocID="{8BC22109-63A7-4E47-BD72-EE0E8D85AA22}" presName="spaceRect" presStyleCnt="0"/>
      <dgm:spPr/>
    </dgm:pt>
    <dgm:pt modelId="{3B06C9AD-4917-4123-8A5D-794E410F2822}" type="pres">
      <dgm:prSet presAssocID="{8BC22109-63A7-4E47-BD72-EE0E8D85AA22}" presName="parTx" presStyleLbl="revTx" presStyleIdx="0" presStyleCnt="5">
        <dgm:presLayoutVars>
          <dgm:chMax val="0"/>
          <dgm:chPref val="0"/>
        </dgm:presLayoutVars>
      </dgm:prSet>
      <dgm:spPr/>
    </dgm:pt>
    <dgm:pt modelId="{41FF7438-D59D-4D00-BA5B-F61CC0FBA06E}" type="pres">
      <dgm:prSet presAssocID="{7DAE73C0-9D04-4D58-A46E-AF61828D2490}" presName="sibTrans" presStyleCnt="0"/>
      <dgm:spPr/>
    </dgm:pt>
    <dgm:pt modelId="{3E07FEF1-A5AE-40C3-B8E2-EA33A27CA571}" type="pres">
      <dgm:prSet presAssocID="{2C95D3D5-86F2-432D-8538-BA5E10B32EB9}" presName="compNode" presStyleCnt="0"/>
      <dgm:spPr/>
    </dgm:pt>
    <dgm:pt modelId="{69C2FC41-69FA-4C2D-8918-2D7C1DB716DA}" type="pres">
      <dgm:prSet presAssocID="{2C95D3D5-86F2-432D-8538-BA5E10B32EB9}" presName="bgRect" presStyleLbl="bgShp" presStyleIdx="1" presStyleCnt="5"/>
      <dgm:spPr/>
    </dgm:pt>
    <dgm:pt modelId="{1017738C-F708-4C0C-813E-BA65692F95BB}" type="pres">
      <dgm:prSet presAssocID="{2C95D3D5-86F2-432D-8538-BA5E10B32EB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FB75B819-5878-45FC-A1C9-8F0A89C9A1A5}" type="pres">
      <dgm:prSet presAssocID="{2C95D3D5-86F2-432D-8538-BA5E10B32EB9}" presName="spaceRect" presStyleCnt="0"/>
      <dgm:spPr/>
    </dgm:pt>
    <dgm:pt modelId="{928B731A-31A7-4374-A505-32A2CF4A272A}" type="pres">
      <dgm:prSet presAssocID="{2C95D3D5-86F2-432D-8538-BA5E10B32EB9}" presName="parTx" presStyleLbl="revTx" presStyleIdx="1" presStyleCnt="5">
        <dgm:presLayoutVars>
          <dgm:chMax val="0"/>
          <dgm:chPref val="0"/>
        </dgm:presLayoutVars>
      </dgm:prSet>
      <dgm:spPr/>
    </dgm:pt>
    <dgm:pt modelId="{D7BB4846-8B5E-4326-908B-5F1C94AFB61E}" type="pres">
      <dgm:prSet presAssocID="{97A84932-BAFD-4693-812D-EF7D148CC1CF}" presName="sibTrans" presStyleCnt="0"/>
      <dgm:spPr/>
    </dgm:pt>
    <dgm:pt modelId="{C45428A5-AA7D-47F9-985E-C7C18C5783FC}" type="pres">
      <dgm:prSet presAssocID="{4D03D7EF-6E56-4A9A-BC24-1276668CD806}" presName="compNode" presStyleCnt="0"/>
      <dgm:spPr/>
    </dgm:pt>
    <dgm:pt modelId="{FB68F8AD-1782-434B-8BCA-CA54E667AC35}" type="pres">
      <dgm:prSet presAssocID="{4D03D7EF-6E56-4A9A-BC24-1276668CD806}" presName="bgRect" presStyleLbl="bgShp" presStyleIdx="2" presStyleCnt="5"/>
      <dgm:spPr/>
    </dgm:pt>
    <dgm:pt modelId="{6063C261-245B-4593-AEC5-B48732845E1B}" type="pres">
      <dgm:prSet presAssocID="{4D03D7EF-6E56-4A9A-BC24-1276668CD80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82F9AC92-E7E8-4F78-825F-ECF6D65CE25A}" type="pres">
      <dgm:prSet presAssocID="{4D03D7EF-6E56-4A9A-BC24-1276668CD806}" presName="spaceRect" presStyleCnt="0"/>
      <dgm:spPr/>
    </dgm:pt>
    <dgm:pt modelId="{83B93739-222D-45CC-BCEB-A6CCD860076B}" type="pres">
      <dgm:prSet presAssocID="{4D03D7EF-6E56-4A9A-BC24-1276668CD806}" presName="parTx" presStyleLbl="revTx" presStyleIdx="2" presStyleCnt="5">
        <dgm:presLayoutVars>
          <dgm:chMax val="0"/>
          <dgm:chPref val="0"/>
        </dgm:presLayoutVars>
      </dgm:prSet>
      <dgm:spPr/>
    </dgm:pt>
    <dgm:pt modelId="{B1B1799B-4DA6-4610-ABCC-54CF943860F1}" type="pres">
      <dgm:prSet presAssocID="{01729530-078E-48B7-9312-93273F3BCB4C}" presName="sibTrans" presStyleCnt="0"/>
      <dgm:spPr/>
    </dgm:pt>
    <dgm:pt modelId="{B9E97AA3-C0B1-4481-9B62-D7BD7A64053E}" type="pres">
      <dgm:prSet presAssocID="{43704541-AEEC-4821-B2DD-1E3A3554D78E}" presName="compNode" presStyleCnt="0"/>
      <dgm:spPr/>
    </dgm:pt>
    <dgm:pt modelId="{08BB1581-275D-445D-B31A-CB0158930F4E}" type="pres">
      <dgm:prSet presAssocID="{43704541-AEEC-4821-B2DD-1E3A3554D78E}" presName="bgRect" presStyleLbl="bgShp" presStyleIdx="3" presStyleCnt="5"/>
      <dgm:spPr/>
    </dgm:pt>
    <dgm:pt modelId="{096EBF4D-FA57-4142-9152-2E90A59FDA3A}" type="pres">
      <dgm:prSet presAssocID="{43704541-AEEC-4821-B2DD-1E3A3554D7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59BE986-22ED-4B84-8C83-09FB3AD5F05E}" type="pres">
      <dgm:prSet presAssocID="{43704541-AEEC-4821-B2DD-1E3A3554D78E}" presName="spaceRect" presStyleCnt="0"/>
      <dgm:spPr/>
    </dgm:pt>
    <dgm:pt modelId="{421EB059-31ED-4D28-BF98-8A16C39C07FA}" type="pres">
      <dgm:prSet presAssocID="{43704541-AEEC-4821-B2DD-1E3A3554D78E}" presName="parTx" presStyleLbl="revTx" presStyleIdx="3" presStyleCnt="5">
        <dgm:presLayoutVars>
          <dgm:chMax val="0"/>
          <dgm:chPref val="0"/>
        </dgm:presLayoutVars>
      </dgm:prSet>
      <dgm:spPr/>
    </dgm:pt>
    <dgm:pt modelId="{0CFB9FFD-DA44-47E8-801F-26A455D65B45}" type="pres">
      <dgm:prSet presAssocID="{C5089914-C657-4026-BF66-3DD8BFF64E34}" presName="sibTrans" presStyleCnt="0"/>
      <dgm:spPr/>
    </dgm:pt>
    <dgm:pt modelId="{D2E6785B-89FA-4530-B7E9-E533C20CD8D3}" type="pres">
      <dgm:prSet presAssocID="{B5AE7D82-858E-4D84-B530-ED15F7C12B15}" presName="compNode" presStyleCnt="0"/>
      <dgm:spPr/>
    </dgm:pt>
    <dgm:pt modelId="{1F802565-01E0-4937-BD21-888E7FF93AC0}" type="pres">
      <dgm:prSet presAssocID="{B5AE7D82-858E-4D84-B530-ED15F7C12B15}" presName="bgRect" presStyleLbl="bgShp" presStyleIdx="4" presStyleCnt="5"/>
      <dgm:spPr/>
    </dgm:pt>
    <dgm:pt modelId="{821B5AE9-E272-4F82-97D0-820122635057}" type="pres">
      <dgm:prSet presAssocID="{B5AE7D82-858E-4D84-B530-ED15F7C12B1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9C97C085-21C3-461C-B480-751105F4FFC1}" type="pres">
      <dgm:prSet presAssocID="{B5AE7D82-858E-4D84-B530-ED15F7C12B15}" presName="spaceRect" presStyleCnt="0"/>
      <dgm:spPr/>
    </dgm:pt>
    <dgm:pt modelId="{494485A1-C84B-4BB9-A046-BA29E07EA057}" type="pres">
      <dgm:prSet presAssocID="{B5AE7D82-858E-4D84-B530-ED15F7C12B1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051D639-8544-43D1-8FD0-4ECCBD365749}" srcId="{007711A6-B9E0-43DA-B985-CB1B076AB9D8}" destId="{B5AE7D82-858E-4D84-B530-ED15F7C12B15}" srcOrd="4" destOrd="0" parTransId="{DA0A1464-C946-4C60-9554-9A9B2D9A319B}" sibTransId="{A292DB8D-76E7-4C79-A537-220082260212}"/>
    <dgm:cxn modelId="{5A13705D-C71F-4524-AA4D-AD5C413D3F61}" type="presOf" srcId="{4D03D7EF-6E56-4A9A-BC24-1276668CD806}" destId="{83B93739-222D-45CC-BCEB-A6CCD860076B}" srcOrd="0" destOrd="0" presId="urn:microsoft.com/office/officeart/2018/2/layout/IconVerticalSolidList"/>
    <dgm:cxn modelId="{DDBF964D-C1D8-4668-90C5-8B415AD66F99}" type="presOf" srcId="{43704541-AEEC-4821-B2DD-1E3A3554D78E}" destId="{421EB059-31ED-4D28-BF98-8A16C39C07FA}" srcOrd="0" destOrd="0" presId="urn:microsoft.com/office/officeart/2018/2/layout/IconVerticalSolidList"/>
    <dgm:cxn modelId="{2507DB54-8046-46F1-A84F-8282224E3992}" srcId="{007711A6-B9E0-43DA-B985-CB1B076AB9D8}" destId="{2C95D3D5-86F2-432D-8538-BA5E10B32EB9}" srcOrd="1" destOrd="0" parTransId="{6F6A62AD-7C4F-4AAF-9810-D1748659462C}" sibTransId="{97A84932-BAFD-4693-812D-EF7D148CC1CF}"/>
    <dgm:cxn modelId="{682A1179-A7FE-4269-BE71-08A5FFB5A5E5}" type="presOf" srcId="{007711A6-B9E0-43DA-B985-CB1B076AB9D8}" destId="{E3DC6D94-30E8-40AB-BAFE-3DA187D75687}" srcOrd="0" destOrd="0" presId="urn:microsoft.com/office/officeart/2018/2/layout/IconVerticalSolidList"/>
    <dgm:cxn modelId="{D1738385-1D59-4774-B771-DE51702568EE}" srcId="{007711A6-B9E0-43DA-B985-CB1B076AB9D8}" destId="{4D03D7EF-6E56-4A9A-BC24-1276668CD806}" srcOrd="2" destOrd="0" parTransId="{F84D0A9B-37C7-4ACB-9220-E488B9B1893F}" sibTransId="{01729530-078E-48B7-9312-93273F3BCB4C}"/>
    <dgm:cxn modelId="{05D4A6A2-28E9-46DB-8848-FEAF09295A0A}" type="presOf" srcId="{B5AE7D82-858E-4D84-B530-ED15F7C12B15}" destId="{494485A1-C84B-4BB9-A046-BA29E07EA057}" srcOrd="0" destOrd="0" presId="urn:microsoft.com/office/officeart/2018/2/layout/IconVerticalSolidList"/>
    <dgm:cxn modelId="{45CCFEBA-9A38-4DE2-A7E9-C04B4F7721E2}" type="presOf" srcId="{8BC22109-63A7-4E47-BD72-EE0E8D85AA22}" destId="{3B06C9AD-4917-4123-8A5D-794E410F2822}" srcOrd="0" destOrd="0" presId="urn:microsoft.com/office/officeart/2018/2/layout/IconVerticalSolidList"/>
    <dgm:cxn modelId="{3F616BEE-A387-4BE0-9DD1-9D6756566137}" srcId="{007711A6-B9E0-43DA-B985-CB1B076AB9D8}" destId="{8BC22109-63A7-4E47-BD72-EE0E8D85AA22}" srcOrd="0" destOrd="0" parTransId="{82C029DC-8EE8-46FF-BBD6-69CC27D24693}" sibTransId="{7DAE73C0-9D04-4D58-A46E-AF61828D2490}"/>
    <dgm:cxn modelId="{C7E43BEF-E919-435E-9661-241CAFD9AF67}" type="presOf" srcId="{2C95D3D5-86F2-432D-8538-BA5E10B32EB9}" destId="{928B731A-31A7-4374-A505-32A2CF4A272A}" srcOrd="0" destOrd="0" presId="urn:microsoft.com/office/officeart/2018/2/layout/IconVerticalSolidList"/>
    <dgm:cxn modelId="{25FD2BFD-90E9-463E-BC9C-7297A64951EB}" srcId="{007711A6-B9E0-43DA-B985-CB1B076AB9D8}" destId="{43704541-AEEC-4821-B2DD-1E3A3554D78E}" srcOrd="3" destOrd="0" parTransId="{41C0870D-6801-4E2F-99B2-E0069D06FBF7}" sibTransId="{C5089914-C657-4026-BF66-3DD8BFF64E34}"/>
    <dgm:cxn modelId="{C55900AC-818A-498F-B4F7-C4B2CF1A2E10}" type="presParOf" srcId="{E3DC6D94-30E8-40AB-BAFE-3DA187D75687}" destId="{99EDFBA9-7BFD-4C77-B08C-ECF934D8EABB}" srcOrd="0" destOrd="0" presId="urn:microsoft.com/office/officeart/2018/2/layout/IconVerticalSolidList"/>
    <dgm:cxn modelId="{272B5DC9-EDC5-41B9-B23A-C2D81AECFD83}" type="presParOf" srcId="{99EDFBA9-7BFD-4C77-B08C-ECF934D8EABB}" destId="{1B405B50-B9E7-4842-BA47-2506247DDA19}" srcOrd="0" destOrd="0" presId="urn:microsoft.com/office/officeart/2018/2/layout/IconVerticalSolidList"/>
    <dgm:cxn modelId="{1E06C3E8-FED5-423F-99C7-A6C3514DCC38}" type="presParOf" srcId="{99EDFBA9-7BFD-4C77-B08C-ECF934D8EABB}" destId="{BFC50DAE-EC17-4058-BF46-E705827DBF3A}" srcOrd="1" destOrd="0" presId="urn:microsoft.com/office/officeart/2018/2/layout/IconVerticalSolidList"/>
    <dgm:cxn modelId="{055B6CBA-FCEB-43DF-825B-3AF47F07B560}" type="presParOf" srcId="{99EDFBA9-7BFD-4C77-B08C-ECF934D8EABB}" destId="{23B2AAEB-8812-4CF3-A6AF-B98360D838D7}" srcOrd="2" destOrd="0" presId="urn:microsoft.com/office/officeart/2018/2/layout/IconVerticalSolidList"/>
    <dgm:cxn modelId="{CF542113-D14E-442F-92E8-52814C9D8C92}" type="presParOf" srcId="{99EDFBA9-7BFD-4C77-B08C-ECF934D8EABB}" destId="{3B06C9AD-4917-4123-8A5D-794E410F2822}" srcOrd="3" destOrd="0" presId="urn:microsoft.com/office/officeart/2018/2/layout/IconVerticalSolidList"/>
    <dgm:cxn modelId="{694005C7-F0D9-42F4-860F-206C095509C0}" type="presParOf" srcId="{E3DC6D94-30E8-40AB-BAFE-3DA187D75687}" destId="{41FF7438-D59D-4D00-BA5B-F61CC0FBA06E}" srcOrd="1" destOrd="0" presId="urn:microsoft.com/office/officeart/2018/2/layout/IconVerticalSolidList"/>
    <dgm:cxn modelId="{04446507-E066-4A00-B8F6-FBC3EB7A354B}" type="presParOf" srcId="{E3DC6D94-30E8-40AB-BAFE-3DA187D75687}" destId="{3E07FEF1-A5AE-40C3-B8E2-EA33A27CA571}" srcOrd="2" destOrd="0" presId="urn:microsoft.com/office/officeart/2018/2/layout/IconVerticalSolidList"/>
    <dgm:cxn modelId="{F4101159-3485-4FC5-9016-CC39E897E6E3}" type="presParOf" srcId="{3E07FEF1-A5AE-40C3-B8E2-EA33A27CA571}" destId="{69C2FC41-69FA-4C2D-8918-2D7C1DB716DA}" srcOrd="0" destOrd="0" presId="urn:microsoft.com/office/officeart/2018/2/layout/IconVerticalSolidList"/>
    <dgm:cxn modelId="{1859B362-4DFF-4113-BFAB-4DAECCAD856A}" type="presParOf" srcId="{3E07FEF1-A5AE-40C3-B8E2-EA33A27CA571}" destId="{1017738C-F708-4C0C-813E-BA65692F95BB}" srcOrd="1" destOrd="0" presId="urn:microsoft.com/office/officeart/2018/2/layout/IconVerticalSolidList"/>
    <dgm:cxn modelId="{4DFC7A03-E075-4A05-A39F-6E8C4142D5ED}" type="presParOf" srcId="{3E07FEF1-A5AE-40C3-B8E2-EA33A27CA571}" destId="{FB75B819-5878-45FC-A1C9-8F0A89C9A1A5}" srcOrd="2" destOrd="0" presId="urn:microsoft.com/office/officeart/2018/2/layout/IconVerticalSolidList"/>
    <dgm:cxn modelId="{32670893-6159-45E9-9476-284DC0CD08FE}" type="presParOf" srcId="{3E07FEF1-A5AE-40C3-B8E2-EA33A27CA571}" destId="{928B731A-31A7-4374-A505-32A2CF4A272A}" srcOrd="3" destOrd="0" presId="urn:microsoft.com/office/officeart/2018/2/layout/IconVerticalSolidList"/>
    <dgm:cxn modelId="{F457AB70-2C67-424D-955C-0F94A8A8288B}" type="presParOf" srcId="{E3DC6D94-30E8-40AB-BAFE-3DA187D75687}" destId="{D7BB4846-8B5E-4326-908B-5F1C94AFB61E}" srcOrd="3" destOrd="0" presId="urn:microsoft.com/office/officeart/2018/2/layout/IconVerticalSolidList"/>
    <dgm:cxn modelId="{BE7FA4BB-03DA-4565-BB4A-29D1E41BC125}" type="presParOf" srcId="{E3DC6D94-30E8-40AB-BAFE-3DA187D75687}" destId="{C45428A5-AA7D-47F9-985E-C7C18C5783FC}" srcOrd="4" destOrd="0" presId="urn:microsoft.com/office/officeart/2018/2/layout/IconVerticalSolidList"/>
    <dgm:cxn modelId="{E8283501-0181-4C0A-9D96-61C20E69DDE2}" type="presParOf" srcId="{C45428A5-AA7D-47F9-985E-C7C18C5783FC}" destId="{FB68F8AD-1782-434B-8BCA-CA54E667AC35}" srcOrd="0" destOrd="0" presId="urn:microsoft.com/office/officeart/2018/2/layout/IconVerticalSolidList"/>
    <dgm:cxn modelId="{75CA61BF-C3D9-4B11-9DB8-DAFA7CCB5A64}" type="presParOf" srcId="{C45428A5-AA7D-47F9-985E-C7C18C5783FC}" destId="{6063C261-245B-4593-AEC5-B48732845E1B}" srcOrd="1" destOrd="0" presId="urn:microsoft.com/office/officeart/2018/2/layout/IconVerticalSolidList"/>
    <dgm:cxn modelId="{92CB6DBA-F090-4832-BA70-5BB3FB7A4272}" type="presParOf" srcId="{C45428A5-AA7D-47F9-985E-C7C18C5783FC}" destId="{82F9AC92-E7E8-4F78-825F-ECF6D65CE25A}" srcOrd="2" destOrd="0" presId="urn:microsoft.com/office/officeart/2018/2/layout/IconVerticalSolidList"/>
    <dgm:cxn modelId="{C3C448B8-E34E-439B-9C7B-6443D7324413}" type="presParOf" srcId="{C45428A5-AA7D-47F9-985E-C7C18C5783FC}" destId="{83B93739-222D-45CC-BCEB-A6CCD860076B}" srcOrd="3" destOrd="0" presId="urn:microsoft.com/office/officeart/2018/2/layout/IconVerticalSolidList"/>
    <dgm:cxn modelId="{6E65B029-5AFF-4EE2-ADF9-433B53EB9A3E}" type="presParOf" srcId="{E3DC6D94-30E8-40AB-BAFE-3DA187D75687}" destId="{B1B1799B-4DA6-4610-ABCC-54CF943860F1}" srcOrd="5" destOrd="0" presId="urn:microsoft.com/office/officeart/2018/2/layout/IconVerticalSolidList"/>
    <dgm:cxn modelId="{64C7F072-8324-4639-85E0-73FFECC97256}" type="presParOf" srcId="{E3DC6D94-30E8-40AB-BAFE-3DA187D75687}" destId="{B9E97AA3-C0B1-4481-9B62-D7BD7A64053E}" srcOrd="6" destOrd="0" presId="urn:microsoft.com/office/officeart/2018/2/layout/IconVerticalSolidList"/>
    <dgm:cxn modelId="{1E2CB9B0-04CC-4C31-9BB0-3127C529EF04}" type="presParOf" srcId="{B9E97AA3-C0B1-4481-9B62-D7BD7A64053E}" destId="{08BB1581-275D-445D-B31A-CB0158930F4E}" srcOrd="0" destOrd="0" presId="urn:microsoft.com/office/officeart/2018/2/layout/IconVerticalSolidList"/>
    <dgm:cxn modelId="{41DF6720-86CC-4C2C-A387-5BEB3B3955D4}" type="presParOf" srcId="{B9E97AA3-C0B1-4481-9B62-D7BD7A64053E}" destId="{096EBF4D-FA57-4142-9152-2E90A59FDA3A}" srcOrd="1" destOrd="0" presId="urn:microsoft.com/office/officeart/2018/2/layout/IconVerticalSolidList"/>
    <dgm:cxn modelId="{3C660938-07C9-43E1-958B-EA7990392133}" type="presParOf" srcId="{B9E97AA3-C0B1-4481-9B62-D7BD7A64053E}" destId="{E59BE986-22ED-4B84-8C83-09FB3AD5F05E}" srcOrd="2" destOrd="0" presId="urn:microsoft.com/office/officeart/2018/2/layout/IconVerticalSolidList"/>
    <dgm:cxn modelId="{C0CF979B-B33D-4C90-8FF1-863C0F4E0B6A}" type="presParOf" srcId="{B9E97AA3-C0B1-4481-9B62-D7BD7A64053E}" destId="{421EB059-31ED-4D28-BF98-8A16C39C07FA}" srcOrd="3" destOrd="0" presId="urn:microsoft.com/office/officeart/2018/2/layout/IconVerticalSolidList"/>
    <dgm:cxn modelId="{174258BB-4D1A-477E-B27A-F79FFE44C8E2}" type="presParOf" srcId="{E3DC6D94-30E8-40AB-BAFE-3DA187D75687}" destId="{0CFB9FFD-DA44-47E8-801F-26A455D65B45}" srcOrd="7" destOrd="0" presId="urn:microsoft.com/office/officeart/2018/2/layout/IconVerticalSolidList"/>
    <dgm:cxn modelId="{9A5C51D8-44D6-407B-9B01-9DE2CAA4AA12}" type="presParOf" srcId="{E3DC6D94-30E8-40AB-BAFE-3DA187D75687}" destId="{D2E6785B-89FA-4530-B7E9-E533C20CD8D3}" srcOrd="8" destOrd="0" presId="urn:microsoft.com/office/officeart/2018/2/layout/IconVerticalSolidList"/>
    <dgm:cxn modelId="{D56000A8-F576-4355-9490-A05AF68E1AD1}" type="presParOf" srcId="{D2E6785B-89FA-4530-B7E9-E533C20CD8D3}" destId="{1F802565-01E0-4937-BD21-888E7FF93AC0}" srcOrd="0" destOrd="0" presId="urn:microsoft.com/office/officeart/2018/2/layout/IconVerticalSolidList"/>
    <dgm:cxn modelId="{CF70463F-7BDE-4A98-B31E-357BBFFE5077}" type="presParOf" srcId="{D2E6785B-89FA-4530-B7E9-E533C20CD8D3}" destId="{821B5AE9-E272-4F82-97D0-820122635057}" srcOrd="1" destOrd="0" presId="urn:microsoft.com/office/officeart/2018/2/layout/IconVerticalSolidList"/>
    <dgm:cxn modelId="{9C98F62E-3C00-4207-9202-552FF7AA0885}" type="presParOf" srcId="{D2E6785B-89FA-4530-B7E9-E533C20CD8D3}" destId="{9C97C085-21C3-461C-B480-751105F4FFC1}" srcOrd="2" destOrd="0" presId="urn:microsoft.com/office/officeart/2018/2/layout/IconVerticalSolidList"/>
    <dgm:cxn modelId="{7E1D03A4-2650-4305-B67B-68CE409EF401}" type="presParOf" srcId="{D2E6785B-89FA-4530-B7E9-E533C20CD8D3}" destId="{494485A1-C84B-4BB9-A046-BA29E07EA0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1A6146-C186-43BD-BE40-FAB80A71EE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25D65C-B86A-4D31-8863-A60C3ECC25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 factory interiors (machinery installation, safety)</a:t>
          </a:r>
        </a:p>
      </dgm:t>
    </dgm:pt>
    <dgm:pt modelId="{D1B13EE5-E244-4AFA-8ECD-214FBD1F0BC1}" type="parTrans" cxnId="{F8EA5573-11A0-43C1-8333-933AD4E21480}">
      <dgm:prSet/>
      <dgm:spPr/>
      <dgm:t>
        <a:bodyPr/>
        <a:lstStyle/>
        <a:p>
          <a:endParaRPr lang="en-US"/>
        </a:p>
      </dgm:t>
    </dgm:pt>
    <dgm:pt modelId="{B5407BF4-0BDE-4BF2-A75D-39241F5FBFE9}" type="sibTrans" cxnId="{F8EA5573-11A0-43C1-8333-933AD4E21480}">
      <dgm:prSet/>
      <dgm:spPr/>
      <dgm:t>
        <a:bodyPr/>
        <a:lstStyle/>
        <a:p>
          <a:endParaRPr lang="en-US"/>
        </a:p>
      </dgm:t>
    </dgm:pt>
    <dgm:pt modelId="{67A0FA06-92A7-446D-A7A8-19573EF3B5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Finish grocery store, daycare, and sports center</a:t>
          </a:r>
        </a:p>
      </dgm:t>
    </dgm:pt>
    <dgm:pt modelId="{670A448A-8657-4A67-AA20-79289AE215DA}" type="parTrans" cxnId="{9C04E1E9-4EBE-4E4C-A653-0DFF4BCE8488}">
      <dgm:prSet/>
      <dgm:spPr/>
      <dgm:t>
        <a:bodyPr/>
        <a:lstStyle/>
        <a:p>
          <a:endParaRPr lang="en-US"/>
        </a:p>
      </dgm:t>
    </dgm:pt>
    <dgm:pt modelId="{19DB88FA-A1D6-48FD-804E-1557F8566229}" type="sibTrans" cxnId="{9C04E1E9-4EBE-4E4C-A653-0DFF4BCE8488}">
      <dgm:prSet/>
      <dgm:spPr/>
      <dgm:t>
        <a:bodyPr/>
        <a:lstStyle/>
        <a:p>
          <a:endParaRPr lang="en-US"/>
        </a:p>
      </dgm:t>
    </dgm:pt>
    <dgm:pt modelId="{3461BE74-EE2F-4545-B7AB-50E75C258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 housing units</a:t>
          </a:r>
        </a:p>
      </dgm:t>
    </dgm:pt>
    <dgm:pt modelId="{0F7F6193-E617-46DF-8BD8-E15AF6E5F121}" type="parTrans" cxnId="{F762D0AD-8CFF-4FA4-A969-4A3BDE6630CE}">
      <dgm:prSet/>
      <dgm:spPr/>
      <dgm:t>
        <a:bodyPr/>
        <a:lstStyle/>
        <a:p>
          <a:endParaRPr lang="en-US"/>
        </a:p>
      </dgm:t>
    </dgm:pt>
    <dgm:pt modelId="{42B9FEF1-C432-4EA6-AA87-69059125D96F}" type="sibTrans" cxnId="{F762D0AD-8CFF-4FA4-A969-4A3BDE6630CE}">
      <dgm:prSet/>
      <dgm:spPr/>
      <dgm:t>
        <a:bodyPr/>
        <a:lstStyle/>
        <a:p>
          <a:endParaRPr lang="en-US"/>
        </a:p>
      </dgm:t>
    </dgm:pt>
    <dgm:pt modelId="{DB12333C-9C4A-4BF4-8B92-3F69797423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Landscaping, roads, and community facilities</a:t>
          </a:r>
        </a:p>
      </dgm:t>
    </dgm:pt>
    <dgm:pt modelId="{9DDA32C4-D7DB-417F-9329-022F60B53DB9}" type="parTrans" cxnId="{8BC01FAC-05F8-4B2E-8FBF-F448993BFDD4}">
      <dgm:prSet/>
      <dgm:spPr/>
      <dgm:t>
        <a:bodyPr/>
        <a:lstStyle/>
        <a:p>
          <a:endParaRPr lang="en-US"/>
        </a:p>
      </dgm:t>
    </dgm:pt>
    <dgm:pt modelId="{8DC9BBCC-ED19-4F0A-908D-34C2F4AF83B7}" type="sibTrans" cxnId="{8BC01FAC-05F8-4B2E-8FBF-F448993BFDD4}">
      <dgm:prSet/>
      <dgm:spPr/>
      <dgm:t>
        <a:bodyPr/>
        <a:lstStyle/>
        <a:p>
          <a:endParaRPr lang="en-US"/>
        </a:p>
      </dgm:t>
    </dgm:pt>
    <dgm:pt modelId="{1E3F2290-1BA5-4D10-9F17-44306E4C6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 &amp; final inspection</a:t>
          </a:r>
        </a:p>
      </dgm:t>
    </dgm:pt>
    <dgm:pt modelId="{D16FB11E-E200-4234-A66A-AE9D9E5D391B}" type="parTrans" cxnId="{E4CF2710-5B1F-4D50-B7BA-1F039C90D948}">
      <dgm:prSet/>
      <dgm:spPr/>
      <dgm:t>
        <a:bodyPr/>
        <a:lstStyle/>
        <a:p>
          <a:endParaRPr lang="en-US"/>
        </a:p>
      </dgm:t>
    </dgm:pt>
    <dgm:pt modelId="{0DEBDE78-A503-4FC4-BBA6-5DA9ED1DBC98}" type="sibTrans" cxnId="{E4CF2710-5B1F-4D50-B7BA-1F039C90D948}">
      <dgm:prSet/>
      <dgm:spPr/>
      <dgm:t>
        <a:bodyPr/>
        <a:lstStyle/>
        <a:p>
          <a:endParaRPr lang="en-US"/>
        </a:p>
      </dgm:t>
    </dgm:pt>
    <dgm:pt modelId="{713EBABE-4729-4DBE-B212-0D80CD123029}" type="pres">
      <dgm:prSet presAssocID="{991A6146-C186-43BD-BE40-FAB80A71EEFA}" presName="root" presStyleCnt="0">
        <dgm:presLayoutVars>
          <dgm:dir/>
          <dgm:resizeHandles val="exact"/>
        </dgm:presLayoutVars>
      </dgm:prSet>
      <dgm:spPr/>
    </dgm:pt>
    <dgm:pt modelId="{7BF5CD54-69C4-4739-B6C8-CF973367F324}" type="pres">
      <dgm:prSet presAssocID="{1525D65C-B86A-4D31-8863-A60C3ECC2509}" presName="compNode" presStyleCnt="0"/>
      <dgm:spPr/>
    </dgm:pt>
    <dgm:pt modelId="{E9382B2C-D33F-4446-B1CC-78464784E607}" type="pres">
      <dgm:prSet presAssocID="{1525D65C-B86A-4D31-8863-A60C3ECC2509}" presName="bgRect" presStyleLbl="bgShp" presStyleIdx="0" presStyleCnt="5"/>
      <dgm:spPr/>
    </dgm:pt>
    <dgm:pt modelId="{52994A38-9B7F-457B-A948-17062BED6AC5}" type="pres">
      <dgm:prSet presAssocID="{1525D65C-B86A-4D31-8863-A60C3ECC25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4D555D8B-85EB-4A9D-B74A-08D0939A9FDB}" type="pres">
      <dgm:prSet presAssocID="{1525D65C-B86A-4D31-8863-A60C3ECC2509}" presName="spaceRect" presStyleCnt="0"/>
      <dgm:spPr/>
    </dgm:pt>
    <dgm:pt modelId="{5D1AAA43-1947-458A-B9F3-F3A733F4CF54}" type="pres">
      <dgm:prSet presAssocID="{1525D65C-B86A-4D31-8863-A60C3ECC2509}" presName="parTx" presStyleLbl="revTx" presStyleIdx="0" presStyleCnt="5">
        <dgm:presLayoutVars>
          <dgm:chMax val="0"/>
          <dgm:chPref val="0"/>
        </dgm:presLayoutVars>
      </dgm:prSet>
      <dgm:spPr/>
    </dgm:pt>
    <dgm:pt modelId="{0E87381A-7A60-4B2A-8DDC-E28C90FABC39}" type="pres">
      <dgm:prSet presAssocID="{B5407BF4-0BDE-4BF2-A75D-39241F5FBFE9}" presName="sibTrans" presStyleCnt="0"/>
      <dgm:spPr/>
    </dgm:pt>
    <dgm:pt modelId="{918CB2E7-2685-4E49-A1F7-309E849EB4E7}" type="pres">
      <dgm:prSet presAssocID="{67A0FA06-92A7-446D-A7A8-19573EF3B59A}" presName="compNode" presStyleCnt="0"/>
      <dgm:spPr/>
    </dgm:pt>
    <dgm:pt modelId="{85288E18-0FA4-452C-BFA4-B669AF89CBDC}" type="pres">
      <dgm:prSet presAssocID="{67A0FA06-92A7-446D-A7A8-19573EF3B59A}" presName="bgRect" presStyleLbl="bgShp" presStyleIdx="1" presStyleCnt="5"/>
      <dgm:spPr/>
    </dgm:pt>
    <dgm:pt modelId="{870163D5-62AF-458C-B33D-B744AE2AD770}" type="pres">
      <dgm:prSet presAssocID="{67A0FA06-92A7-446D-A7A8-19573EF3B59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AD142844-0915-4FA7-B479-659C61CDA080}" type="pres">
      <dgm:prSet presAssocID="{67A0FA06-92A7-446D-A7A8-19573EF3B59A}" presName="spaceRect" presStyleCnt="0"/>
      <dgm:spPr/>
    </dgm:pt>
    <dgm:pt modelId="{F76C5264-9B2A-483E-99DF-CCB6661BD1BD}" type="pres">
      <dgm:prSet presAssocID="{67A0FA06-92A7-446D-A7A8-19573EF3B59A}" presName="parTx" presStyleLbl="revTx" presStyleIdx="1" presStyleCnt="5">
        <dgm:presLayoutVars>
          <dgm:chMax val="0"/>
          <dgm:chPref val="0"/>
        </dgm:presLayoutVars>
      </dgm:prSet>
      <dgm:spPr/>
    </dgm:pt>
    <dgm:pt modelId="{F49CBF2A-B2F4-41AF-8714-440A84A278E2}" type="pres">
      <dgm:prSet presAssocID="{19DB88FA-A1D6-48FD-804E-1557F8566229}" presName="sibTrans" presStyleCnt="0"/>
      <dgm:spPr/>
    </dgm:pt>
    <dgm:pt modelId="{30FC236F-C517-43A6-B55E-819534662331}" type="pres">
      <dgm:prSet presAssocID="{3461BE74-EE2F-4545-B7AB-50E75C258510}" presName="compNode" presStyleCnt="0"/>
      <dgm:spPr/>
    </dgm:pt>
    <dgm:pt modelId="{868A8727-B089-4C4D-8DBE-BA9F091814E3}" type="pres">
      <dgm:prSet presAssocID="{3461BE74-EE2F-4545-B7AB-50E75C258510}" presName="bgRect" presStyleLbl="bgShp" presStyleIdx="2" presStyleCnt="5"/>
      <dgm:spPr/>
    </dgm:pt>
    <dgm:pt modelId="{2F383FC1-7840-4752-BC6E-222E2D1200F8}" type="pres">
      <dgm:prSet presAssocID="{3461BE74-EE2F-4545-B7AB-50E75C25851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94CE8E4F-CBC4-4ECE-AA92-5B31C0CEE917}" type="pres">
      <dgm:prSet presAssocID="{3461BE74-EE2F-4545-B7AB-50E75C258510}" presName="spaceRect" presStyleCnt="0"/>
      <dgm:spPr/>
    </dgm:pt>
    <dgm:pt modelId="{BAA8823E-6F19-4B8F-9AE5-79834EEDB031}" type="pres">
      <dgm:prSet presAssocID="{3461BE74-EE2F-4545-B7AB-50E75C258510}" presName="parTx" presStyleLbl="revTx" presStyleIdx="2" presStyleCnt="5">
        <dgm:presLayoutVars>
          <dgm:chMax val="0"/>
          <dgm:chPref val="0"/>
        </dgm:presLayoutVars>
      </dgm:prSet>
      <dgm:spPr/>
    </dgm:pt>
    <dgm:pt modelId="{73E2F01A-C6E1-4F92-8175-CF67F64FA6B2}" type="pres">
      <dgm:prSet presAssocID="{42B9FEF1-C432-4EA6-AA87-69059125D96F}" presName="sibTrans" presStyleCnt="0"/>
      <dgm:spPr/>
    </dgm:pt>
    <dgm:pt modelId="{9BF1C92F-C878-4AFA-A47D-1B3146107D07}" type="pres">
      <dgm:prSet presAssocID="{DB12333C-9C4A-4BF4-8B92-3F69797423D0}" presName="compNode" presStyleCnt="0"/>
      <dgm:spPr/>
    </dgm:pt>
    <dgm:pt modelId="{DDD9BC4A-332B-4E09-8035-AE591D30C5A3}" type="pres">
      <dgm:prSet presAssocID="{DB12333C-9C4A-4BF4-8B92-3F69797423D0}" presName="bgRect" presStyleLbl="bgShp" presStyleIdx="3" presStyleCnt="5"/>
      <dgm:spPr/>
    </dgm:pt>
    <dgm:pt modelId="{ED48789D-23E9-4114-8CCF-2D030CD6367E}" type="pres">
      <dgm:prSet presAssocID="{DB12333C-9C4A-4BF4-8B92-3F69797423D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EF24DD4-BA1E-4601-A4D1-7A19D5D06B22}" type="pres">
      <dgm:prSet presAssocID="{DB12333C-9C4A-4BF4-8B92-3F69797423D0}" presName="spaceRect" presStyleCnt="0"/>
      <dgm:spPr/>
    </dgm:pt>
    <dgm:pt modelId="{333CAB09-3ED5-47DC-8180-F2D48C940D1C}" type="pres">
      <dgm:prSet presAssocID="{DB12333C-9C4A-4BF4-8B92-3F69797423D0}" presName="parTx" presStyleLbl="revTx" presStyleIdx="3" presStyleCnt="5">
        <dgm:presLayoutVars>
          <dgm:chMax val="0"/>
          <dgm:chPref val="0"/>
        </dgm:presLayoutVars>
      </dgm:prSet>
      <dgm:spPr/>
    </dgm:pt>
    <dgm:pt modelId="{5C6B06D3-07E1-4DB4-914A-E0784BC073CD}" type="pres">
      <dgm:prSet presAssocID="{8DC9BBCC-ED19-4F0A-908D-34C2F4AF83B7}" presName="sibTrans" presStyleCnt="0"/>
      <dgm:spPr/>
    </dgm:pt>
    <dgm:pt modelId="{02FCFB7C-1AA6-4869-94C4-247F4D8AC6ED}" type="pres">
      <dgm:prSet presAssocID="{1E3F2290-1BA5-4D10-9F17-44306E4C6B61}" presName="compNode" presStyleCnt="0"/>
      <dgm:spPr/>
    </dgm:pt>
    <dgm:pt modelId="{644805B9-DEF3-4600-B945-13271A8550EE}" type="pres">
      <dgm:prSet presAssocID="{1E3F2290-1BA5-4D10-9F17-44306E4C6B61}" presName="bgRect" presStyleLbl="bgShp" presStyleIdx="4" presStyleCnt="5"/>
      <dgm:spPr/>
    </dgm:pt>
    <dgm:pt modelId="{3288BFFC-B0F8-4B35-A5E7-298DF530F88A}" type="pres">
      <dgm:prSet presAssocID="{1E3F2290-1BA5-4D10-9F17-44306E4C6B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918767E-AE6E-4A95-B7B4-F912ADB2EBE7}" type="pres">
      <dgm:prSet presAssocID="{1E3F2290-1BA5-4D10-9F17-44306E4C6B61}" presName="spaceRect" presStyleCnt="0"/>
      <dgm:spPr/>
    </dgm:pt>
    <dgm:pt modelId="{7696DCC7-E2D9-46F0-9413-EFBC3419464E}" type="pres">
      <dgm:prSet presAssocID="{1E3F2290-1BA5-4D10-9F17-44306E4C6B6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8D1EB0F-D946-4164-9A34-A3EF67ECD979}" type="presOf" srcId="{991A6146-C186-43BD-BE40-FAB80A71EEFA}" destId="{713EBABE-4729-4DBE-B212-0D80CD123029}" srcOrd="0" destOrd="0" presId="urn:microsoft.com/office/officeart/2018/2/layout/IconVerticalSolidList"/>
    <dgm:cxn modelId="{E4CF2710-5B1F-4D50-B7BA-1F039C90D948}" srcId="{991A6146-C186-43BD-BE40-FAB80A71EEFA}" destId="{1E3F2290-1BA5-4D10-9F17-44306E4C6B61}" srcOrd="4" destOrd="0" parTransId="{D16FB11E-E200-4234-A66A-AE9D9E5D391B}" sibTransId="{0DEBDE78-A503-4FC4-BBA6-5DA9ED1DBC98}"/>
    <dgm:cxn modelId="{97EF7614-A436-4806-94EC-A7817723B2A5}" type="presOf" srcId="{DB12333C-9C4A-4BF4-8B92-3F69797423D0}" destId="{333CAB09-3ED5-47DC-8180-F2D48C940D1C}" srcOrd="0" destOrd="0" presId="urn:microsoft.com/office/officeart/2018/2/layout/IconVerticalSolidList"/>
    <dgm:cxn modelId="{F8EA5573-11A0-43C1-8333-933AD4E21480}" srcId="{991A6146-C186-43BD-BE40-FAB80A71EEFA}" destId="{1525D65C-B86A-4D31-8863-A60C3ECC2509}" srcOrd="0" destOrd="0" parTransId="{D1B13EE5-E244-4AFA-8ECD-214FBD1F0BC1}" sibTransId="{B5407BF4-0BDE-4BF2-A75D-39241F5FBFE9}"/>
    <dgm:cxn modelId="{3AA8695A-1DAB-46C2-99BF-CAEF195D31C0}" type="presOf" srcId="{67A0FA06-92A7-446D-A7A8-19573EF3B59A}" destId="{F76C5264-9B2A-483E-99DF-CCB6661BD1BD}" srcOrd="0" destOrd="0" presId="urn:microsoft.com/office/officeart/2018/2/layout/IconVerticalSolidList"/>
    <dgm:cxn modelId="{F6FD56AB-7A32-4910-B2B6-40C289C7BD67}" type="presOf" srcId="{1E3F2290-1BA5-4D10-9F17-44306E4C6B61}" destId="{7696DCC7-E2D9-46F0-9413-EFBC3419464E}" srcOrd="0" destOrd="0" presId="urn:microsoft.com/office/officeart/2018/2/layout/IconVerticalSolidList"/>
    <dgm:cxn modelId="{8BC01FAC-05F8-4B2E-8FBF-F448993BFDD4}" srcId="{991A6146-C186-43BD-BE40-FAB80A71EEFA}" destId="{DB12333C-9C4A-4BF4-8B92-3F69797423D0}" srcOrd="3" destOrd="0" parTransId="{9DDA32C4-D7DB-417F-9329-022F60B53DB9}" sibTransId="{8DC9BBCC-ED19-4F0A-908D-34C2F4AF83B7}"/>
    <dgm:cxn modelId="{F762D0AD-8CFF-4FA4-A969-4A3BDE6630CE}" srcId="{991A6146-C186-43BD-BE40-FAB80A71EEFA}" destId="{3461BE74-EE2F-4545-B7AB-50E75C258510}" srcOrd="2" destOrd="0" parTransId="{0F7F6193-E617-46DF-8BD8-E15AF6E5F121}" sibTransId="{42B9FEF1-C432-4EA6-AA87-69059125D96F}"/>
    <dgm:cxn modelId="{35DF20B2-D1D4-46AD-BEF0-534A08E26203}" type="presOf" srcId="{1525D65C-B86A-4D31-8863-A60C3ECC2509}" destId="{5D1AAA43-1947-458A-B9F3-F3A733F4CF54}" srcOrd="0" destOrd="0" presId="urn:microsoft.com/office/officeart/2018/2/layout/IconVerticalSolidList"/>
    <dgm:cxn modelId="{342955CB-CC9C-4ABC-A9B8-7FB0D28FD0EB}" type="presOf" srcId="{3461BE74-EE2F-4545-B7AB-50E75C258510}" destId="{BAA8823E-6F19-4B8F-9AE5-79834EEDB031}" srcOrd="0" destOrd="0" presId="urn:microsoft.com/office/officeart/2018/2/layout/IconVerticalSolidList"/>
    <dgm:cxn modelId="{9C04E1E9-4EBE-4E4C-A653-0DFF4BCE8488}" srcId="{991A6146-C186-43BD-BE40-FAB80A71EEFA}" destId="{67A0FA06-92A7-446D-A7A8-19573EF3B59A}" srcOrd="1" destOrd="0" parTransId="{670A448A-8657-4A67-AA20-79289AE215DA}" sibTransId="{19DB88FA-A1D6-48FD-804E-1557F8566229}"/>
    <dgm:cxn modelId="{B696DECA-722E-4156-B2C0-C8D7A5786E48}" type="presParOf" srcId="{713EBABE-4729-4DBE-B212-0D80CD123029}" destId="{7BF5CD54-69C4-4739-B6C8-CF973367F324}" srcOrd="0" destOrd="0" presId="urn:microsoft.com/office/officeart/2018/2/layout/IconVerticalSolidList"/>
    <dgm:cxn modelId="{059A3758-EC51-4A9D-8EFE-A29FFDEC6E92}" type="presParOf" srcId="{7BF5CD54-69C4-4739-B6C8-CF973367F324}" destId="{E9382B2C-D33F-4446-B1CC-78464784E607}" srcOrd="0" destOrd="0" presId="urn:microsoft.com/office/officeart/2018/2/layout/IconVerticalSolidList"/>
    <dgm:cxn modelId="{6C9467C6-7C08-48A2-A1C1-D7267CACE99D}" type="presParOf" srcId="{7BF5CD54-69C4-4739-B6C8-CF973367F324}" destId="{52994A38-9B7F-457B-A948-17062BED6AC5}" srcOrd="1" destOrd="0" presId="urn:microsoft.com/office/officeart/2018/2/layout/IconVerticalSolidList"/>
    <dgm:cxn modelId="{04F22BD6-3F10-493A-BCB9-808E087782F0}" type="presParOf" srcId="{7BF5CD54-69C4-4739-B6C8-CF973367F324}" destId="{4D555D8B-85EB-4A9D-B74A-08D0939A9FDB}" srcOrd="2" destOrd="0" presId="urn:microsoft.com/office/officeart/2018/2/layout/IconVerticalSolidList"/>
    <dgm:cxn modelId="{013B054B-5742-47A0-B4A9-D5CD1E71B0F7}" type="presParOf" srcId="{7BF5CD54-69C4-4739-B6C8-CF973367F324}" destId="{5D1AAA43-1947-458A-B9F3-F3A733F4CF54}" srcOrd="3" destOrd="0" presId="urn:microsoft.com/office/officeart/2018/2/layout/IconVerticalSolidList"/>
    <dgm:cxn modelId="{8CD09246-30FC-4EF8-9055-3082E02D967E}" type="presParOf" srcId="{713EBABE-4729-4DBE-B212-0D80CD123029}" destId="{0E87381A-7A60-4B2A-8DDC-E28C90FABC39}" srcOrd="1" destOrd="0" presId="urn:microsoft.com/office/officeart/2018/2/layout/IconVerticalSolidList"/>
    <dgm:cxn modelId="{DEFD96C0-3F67-46D1-8843-7D58607C3D55}" type="presParOf" srcId="{713EBABE-4729-4DBE-B212-0D80CD123029}" destId="{918CB2E7-2685-4E49-A1F7-309E849EB4E7}" srcOrd="2" destOrd="0" presId="urn:microsoft.com/office/officeart/2018/2/layout/IconVerticalSolidList"/>
    <dgm:cxn modelId="{C9B8F10C-C613-4843-AD61-129FFD4BDAC6}" type="presParOf" srcId="{918CB2E7-2685-4E49-A1F7-309E849EB4E7}" destId="{85288E18-0FA4-452C-BFA4-B669AF89CBDC}" srcOrd="0" destOrd="0" presId="urn:microsoft.com/office/officeart/2018/2/layout/IconVerticalSolidList"/>
    <dgm:cxn modelId="{8B720BD5-F44B-4F8C-82E4-5C28CA9CF552}" type="presParOf" srcId="{918CB2E7-2685-4E49-A1F7-309E849EB4E7}" destId="{870163D5-62AF-458C-B33D-B744AE2AD770}" srcOrd="1" destOrd="0" presId="urn:microsoft.com/office/officeart/2018/2/layout/IconVerticalSolidList"/>
    <dgm:cxn modelId="{2211F8FA-0305-43C6-BB97-3070C67154FA}" type="presParOf" srcId="{918CB2E7-2685-4E49-A1F7-309E849EB4E7}" destId="{AD142844-0915-4FA7-B479-659C61CDA080}" srcOrd="2" destOrd="0" presId="urn:microsoft.com/office/officeart/2018/2/layout/IconVerticalSolidList"/>
    <dgm:cxn modelId="{6CD11A0B-C186-4D0E-81A1-F21E2C6EB7B2}" type="presParOf" srcId="{918CB2E7-2685-4E49-A1F7-309E849EB4E7}" destId="{F76C5264-9B2A-483E-99DF-CCB6661BD1BD}" srcOrd="3" destOrd="0" presId="urn:microsoft.com/office/officeart/2018/2/layout/IconVerticalSolidList"/>
    <dgm:cxn modelId="{10FB0337-8B90-49C2-A5AD-09C943032B06}" type="presParOf" srcId="{713EBABE-4729-4DBE-B212-0D80CD123029}" destId="{F49CBF2A-B2F4-41AF-8714-440A84A278E2}" srcOrd="3" destOrd="0" presId="urn:microsoft.com/office/officeart/2018/2/layout/IconVerticalSolidList"/>
    <dgm:cxn modelId="{CE04DD63-3A46-4DEB-AF29-A971E88911C7}" type="presParOf" srcId="{713EBABE-4729-4DBE-B212-0D80CD123029}" destId="{30FC236F-C517-43A6-B55E-819534662331}" srcOrd="4" destOrd="0" presId="urn:microsoft.com/office/officeart/2018/2/layout/IconVerticalSolidList"/>
    <dgm:cxn modelId="{1B146697-DA26-40DE-AF1C-A57EB7988A25}" type="presParOf" srcId="{30FC236F-C517-43A6-B55E-819534662331}" destId="{868A8727-B089-4C4D-8DBE-BA9F091814E3}" srcOrd="0" destOrd="0" presId="urn:microsoft.com/office/officeart/2018/2/layout/IconVerticalSolidList"/>
    <dgm:cxn modelId="{3FAE37AC-E196-4B7F-A830-1CB20E51B085}" type="presParOf" srcId="{30FC236F-C517-43A6-B55E-819534662331}" destId="{2F383FC1-7840-4752-BC6E-222E2D1200F8}" srcOrd="1" destOrd="0" presId="urn:microsoft.com/office/officeart/2018/2/layout/IconVerticalSolidList"/>
    <dgm:cxn modelId="{6D9E1197-E522-4AE3-9E43-6EB675637E87}" type="presParOf" srcId="{30FC236F-C517-43A6-B55E-819534662331}" destId="{94CE8E4F-CBC4-4ECE-AA92-5B31C0CEE917}" srcOrd="2" destOrd="0" presId="urn:microsoft.com/office/officeart/2018/2/layout/IconVerticalSolidList"/>
    <dgm:cxn modelId="{F782F99D-4297-4D39-B56F-28B766B1F5F6}" type="presParOf" srcId="{30FC236F-C517-43A6-B55E-819534662331}" destId="{BAA8823E-6F19-4B8F-9AE5-79834EEDB031}" srcOrd="3" destOrd="0" presId="urn:microsoft.com/office/officeart/2018/2/layout/IconVerticalSolidList"/>
    <dgm:cxn modelId="{D6BE5FD5-6C55-44F7-8E2B-6D326A42A50E}" type="presParOf" srcId="{713EBABE-4729-4DBE-B212-0D80CD123029}" destId="{73E2F01A-C6E1-4F92-8175-CF67F64FA6B2}" srcOrd="5" destOrd="0" presId="urn:microsoft.com/office/officeart/2018/2/layout/IconVerticalSolidList"/>
    <dgm:cxn modelId="{A1396112-145A-4B7F-9840-B68D5AE2F12E}" type="presParOf" srcId="{713EBABE-4729-4DBE-B212-0D80CD123029}" destId="{9BF1C92F-C878-4AFA-A47D-1B3146107D07}" srcOrd="6" destOrd="0" presId="urn:microsoft.com/office/officeart/2018/2/layout/IconVerticalSolidList"/>
    <dgm:cxn modelId="{B743C14C-3BB6-4F96-B8B6-AF53FF83D3BD}" type="presParOf" srcId="{9BF1C92F-C878-4AFA-A47D-1B3146107D07}" destId="{DDD9BC4A-332B-4E09-8035-AE591D30C5A3}" srcOrd="0" destOrd="0" presId="urn:microsoft.com/office/officeart/2018/2/layout/IconVerticalSolidList"/>
    <dgm:cxn modelId="{9F0D0F10-6459-4B46-8BE9-FEEA2BFF0C64}" type="presParOf" srcId="{9BF1C92F-C878-4AFA-A47D-1B3146107D07}" destId="{ED48789D-23E9-4114-8CCF-2D030CD6367E}" srcOrd="1" destOrd="0" presId="urn:microsoft.com/office/officeart/2018/2/layout/IconVerticalSolidList"/>
    <dgm:cxn modelId="{1B4BD6A9-044A-477A-AEA3-90D20887D49C}" type="presParOf" srcId="{9BF1C92F-C878-4AFA-A47D-1B3146107D07}" destId="{0EF24DD4-BA1E-4601-A4D1-7A19D5D06B22}" srcOrd="2" destOrd="0" presId="urn:microsoft.com/office/officeart/2018/2/layout/IconVerticalSolidList"/>
    <dgm:cxn modelId="{9A648E79-A3EC-48FF-AD0E-FC71EC93C958}" type="presParOf" srcId="{9BF1C92F-C878-4AFA-A47D-1B3146107D07}" destId="{333CAB09-3ED5-47DC-8180-F2D48C940D1C}" srcOrd="3" destOrd="0" presId="urn:microsoft.com/office/officeart/2018/2/layout/IconVerticalSolidList"/>
    <dgm:cxn modelId="{82175014-80E2-4624-9A54-37E9F248D113}" type="presParOf" srcId="{713EBABE-4729-4DBE-B212-0D80CD123029}" destId="{5C6B06D3-07E1-4DB4-914A-E0784BC073CD}" srcOrd="7" destOrd="0" presId="urn:microsoft.com/office/officeart/2018/2/layout/IconVerticalSolidList"/>
    <dgm:cxn modelId="{DE554E87-6652-408E-9DB7-17A459D5C0DD}" type="presParOf" srcId="{713EBABE-4729-4DBE-B212-0D80CD123029}" destId="{02FCFB7C-1AA6-4869-94C4-247F4D8AC6ED}" srcOrd="8" destOrd="0" presId="urn:microsoft.com/office/officeart/2018/2/layout/IconVerticalSolidList"/>
    <dgm:cxn modelId="{C41B5314-B220-413F-A8D9-EDD240D89675}" type="presParOf" srcId="{02FCFB7C-1AA6-4869-94C4-247F4D8AC6ED}" destId="{644805B9-DEF3-4600-B945-13271A8550EE}" srcOrd="0" destOrd="0" presId="urn:microsoft.com/office/officeart/2018/2/layout/IconVerticalSolidList"/>
    <dgm:cxn modelId="{473D6D0D-58D6-4BF6-AB0F-8615616304A0}" type="presParOf" srcId="{02FCFB7C-1AA6-4869-94C4-247F4D8AC6ED}" destId="{3288BFFC-B0F8-4B35-A5E7-298DF530F88A}" srcOrd="1" destOrd="0" presId="urn:microsoft.com/office/officeart/2018/2/layout/IconVerticalSolidList"/>
    <dgm:cxn modelId="{728001A4-55FA-4199-AF16-1D54C0E36855}" type="presParOf" srcId="{02FCFB7C-1AA6-4869-94C4-247F4D8AC6ED}" destId="{A918767E-AE6E-4A95-B7B4-F912ADB2EBE7}" srcOrd="2" destOrd="0" presId="urn:microsoft.com/office/officeart/2018/2/layout/IconVerticalSolidList"/>
    <dgm:cxn modelId="{3D63C8AF-A21A-480E-B439-4E9DEAFFE9E9}" type="presParOf" srcId="{02FCFB7C-1AA6-4869-94C4-247F4D8AC6ED}" destId="{7696DCC7-E2D9-46F0-9413-EFBC341946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89EA-C54D-4E25-A40D-4007F850A725}">
      <dsp:nvSpPr>
        <dsp:cNvPr id="0" name=""/>
        <dsp:cNvSpPr/>
      </dsp:nvSpPr>
      <dsp:spPr>
        <a:xfrm>
          <a:off x="0" y="23989"/>
          <a:ext cx="6238686" cy="5159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Factory Building (structure, utilities, machinery)</a:t>
          </a:r>
        </a:p>
      </dsp:txBody>
      <dsp:txXfrm>
        <a:off x="25188" y="49177"/>
        <a:ext cx="6188310" cy="465594"/>
      </dsp:txXfrm>
    </dsp:sp>
    <dsp:sp modelId="{EB7ED911-51A4-48E9-8672-5C4EEB53F5B9}">
      <dsp:nvSpPr>
        <dsp:cNvPr id="0" name=""/>
        <dsp:cNvSpPr/>
      </dsp:nvSpPr>
      <dsp:spPr>
        <a:xfrm>
          <a:off x="0" y="600439"/>
          <a:ext cx="6238686" cy="5159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Employee Housing (apartments, family houses)</a:t>
          </a:r>
        </a:p>
      </dsp:txBody>
      <dsp:txXfrm>
        <a:off x="25188" y="625627"/>
        <a:ext cx="6188310" cy="465594"/>
      </dsp:txXfrm>
    </dsp:sp>
    <dsp:sp modelId="{E921C6E6-1F82-418E-A77B-EEA441452115}">
      <dsp:nvSpPr>
        <dsp:cNvPr id="0" name=""/>
        <dsp:cNvSpPr/>
      </dsp:nvSpPr>
      <dsp:spPr>
        <a:xfrm>
          <a:off x="0" y="1176889"/>
          <a:ext cx="6238686" cy="5159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Grocery Store</a:t>
          </a:r>
        </a:p>
      </dsp:txBody>
      <dsp:txXfrm>
        <a:off x="25188" y="1202077"/>
        <a:ext cx="6188310" cy="465594"/>
      </dsp:txXfrm>
    </dsp:sp>
    <dsp:sp modelId="{8C960A5B-33FD-4DCC-8871-B7AABAF32529}">
      <dsp:nvSpPr>
        <dsp:cNvPr id="0" name=""/>
        <dsp:cNvSpPr/>
      </dsp:nvSpPr>
      <dsp:spPr>
        <a:xfrm>
          <a:off x="0" y="1753339"/>
          <a:ext cx="6238686" cy="5159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Daycare Center</a:t>
          </a:r>
        </a:p>
      </dsp:txBody>
      <dsp:txXfrm>
        <a:off x="25188" y="1778527"/>
        <a:ext cx="6188310" cy="465594"/>
      </dsp:txXfrm>
    </dsp:sp>
    <dsp:sp modelId="{DEF5614C-2495-430F-BFB8-02447AC59A03}">
      <dsp:nvSpPr>
        <dsp:cNvPr id="0" name=""/>
        <dsp:cNvSpPr/>
      </dsp:nvSpPr>
      <dsp:spPr>
        <a:xfrm>
          <a:off x="0" y="2329790"/>
          <a:ext cx="6238686" cy="5159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Sports Center</a:t>
          </a:r>
        </a:p>
      </dsp:txBody>
      <dsp:txXfrm>
        <a:off x="25188" y="2354978"/>
        <a:ext cx="6188310" cy="465594"/>
      </dsp:txXfrm>
    </dsp:sp>
    <dsp:sp modelId="{004A6ADC-F9E1-4D23-862F-5A883D42E046}">
      <dsp:nvSpPr>
        <dsp:cNvPr id="0" name=""/>
        <dsp:cNvSpPr/>
      </dsp:nvSpPr>
      <dsp:spPr>
        <a:xfrm>
          <a:off x="0" y="2906240"/>
          <a:ext cx="6238686" cy="5159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Sustainability Features (eco-materials, renewable energy)</a:t>
          </a:r>
        </a:p>
      </dsp:txBody>
      <dsp:txXfrm>
        <a:off x="25188" y="2931428"/>
        <a:ext cx="6188310" cy="465594"/>
      </dsp:txXfrm>
    </dsp:sp>
    <dsp:sp modelId="{5FF8EF0D-E6B8-4C3C-BD8A-C3F56A47298B}">
      <dsp:nvSpPr>
        <dsp:cNvPr id="0" name=""/>
        <dsp:cNvSpPr/>
      </dsp:nvSpPr>
      <dsp:spPr>
        <a:xfrm>
          <a:off x="0" y="3482690"/>
          <a:ext cx="6238686" cy="5159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Roads, Landscaping, and Community Facilities</a:t>
          </a:r>
        </a:p>
      </dsp:txBody>
      <dsp:txXfrm>
        <a:off x="25188" y="3507878"/>
        <a:ext cx="6188310" cy="465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6452F-3902-4298-A4A3-CA8C2B2B41FC}">
      <dsp:nvSpPr>
        <dsp:cNvPr id="0" name=""/>
        <dsp:cNvSpPr/>
      </dsp:nvSpPr>
      <dsp:spPr>
        <a:xfrm>
          <a:off x="0" y="4113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8EE41-34AF-46F2-90CD-49C298CFBE6D}">
      <dsp:nvSpPr>
        <dsp:cNvPr id="0" name=""/>
        <dsp:cNvSpPr/>
      </dsp:nvSpPr>
      <dsp:spPr>
        <a:xfrm>
          <a:off x="265045" y="201255"/>
          <a:ext cx="481901" cy="481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5C6F9-BA90-4AF7-AEDD-93F26F76C527}">
      <dsp:nvSpPr>
        <dsp:cNvPr id="0" name=""/>
        <dsp:cNvSpPr/>
      </dsp:nvSpPr>
      <dsp:spPr>
        <a:xfrm>
          <a:off x="1011993" y="4113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Site preparation &amp; land leveling</a:t>
          </a:r>
        </a:p>
      </dsp:txBody>
      <dsp:txXfrm>
        <a:off x="1011993" y="4113"/>
        <a:ext cx="5529481" cy="876184"/>
      </dsp:txXfrm>
    </dsp:sp>
    <dsp:sp modelId="{E4F613B4-2DCA-4946-AD31-42FC6974E878}">
      <dsp:nvSpPr>
        <dsp:cNvPr id="0" name=""/>
        <dsp:cNvSpPr/>
      </dsp:nvSpPr>
      <dsp:spPr>
        <a:xfrm>
          <a:off x="0" y="1099344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F9C69-F060-4B4E-949E-0AE9071E6BFE}">
      <dsp:nvSpPr>
        <dsp:cNvPr id="0" name=""/>
        <dsp:cNvSpPr/>
      </dsp:nvSpPr>
      <dsp:spPr>
        <a:xfrm>
          <a:off x="265045" y="1296486"/>
          <a:ext cx="481901" cy="481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F9B17-C354-4EB0-98B7-76A22B25B648}">
      <dsp:nvSpPr>
        <dsp:cNvPr id="0" name=""/>
        <dsp:cNvSpPr/>
      </dsp:nvSpPr>
      <dsp:spPr>
        <a:xfrm>
          <a:off x="1011993" y="1099344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Factory foundation work</a:t>
          </a:r>
        </a:p>
      </dsp:txBody>
      <dsp:txXfrm>
        <a:off x="1011993" y="1099344"/>
        <a:ext cx="5529481" cy="876184"/>
      </dsp:txXfrm>
    </dsp:sp>
    <dsp:sp modelId="{B4FC7D62-20D3-4C73-8312-F70B5D83C981}">
      <dsp:nvSpPr>
        <dsp:cNvPr id="0" name=""/>
        <dsp:cNvSpPr/>
      </dsp:nvSpPr>
      <dsp:spPr>
        <a:xfrm>
          <a:off x="0" y="2194575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3A55D-125E-4C70-A97E-C67DB1D9B199}">
      <dsp:nvSpPr>
        <dsp:cNvPr id="0" name=""/>
        <dsp:cNvSpPr/>
      </dsp:nvSpPr>
      <dsp:spPr>
        <a:xfrm>
          <a:off x="265045" y="2391717"/>
          <a:ext cx="481901" cy="481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53552-1263-4800-B838-809424BD9B91}">
      <dsp:nvSpPr>
        <dsp:cNvPr id="0" name=""/>
        <dsp:cNvSpPr/>
      </dsp:nvSpPr>
      <dsp:spPr>
        <a:xfrm>
          <a:off x="1011993" y="2194575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Housing layout &amp; foundation</a:t>
          </a:r>
        </a:p>
      </dsp:txBody>
      <dsp:txXfrm>
        <a:off x="1011993" y="2194575"/>
        <a:ext cx="5529481" cy="876184"/>
      </dsp:txXfrm>
    </dsp:sp>
    <dsp:sp modelId="{714A5FD9-EE1D-4607-BD93-6C1CCCF34768}">
      <dsp:nvSpPr>
        <dsp:cNvPr id="0" name=""/>
        <dsp:cNvSpPr/>
      </dsp:nvSpPr>
      <dsp:spPr>
        <a:xfrm>
          <a:off x="0" y="3289806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B2411-3AEC-4AEF-91AC-4D94BE519D09}">
      <dsp:nvSpPr>
        <dsp:cNvPr id="0" name=""/>
        <dsp:cNvSpPr/>
      </dsp:nvSpPr>
      <dsp:spPr>
        <a:xfrm>
          <a:off x="265045" y="3486948"/>
          <a:ext cx="481901" cy="4819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7AF70-F33C-4720-8ABF-48244DEEC080}">
      <dsp:nvSpPr>
        <dsp:cNvPr id="0" name=""/>
        <dsp:cNvSpPr/>
      </dsp:nvSpPr>
      <dsp:spPr>
        <a:xfrm>
          <a:off x="1011993" y="3289806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Draft design for grocery store &amp; daycare</a:t>
          </a:r>
        </a:p>
      </dsp:txBody>
      <dsp:txXfrm>
        <a:off x="1011993" y="3289806"/>
        <a:ext cx="5529481" cy="876184"/>
      </dsp:txXfrm>
    </dsp:sp>
    <dsp:sp modelId="{5EEA0B66-B46A-4800-84FF-DBE83E31D60D}">
      <dsp:nvSpPr>
        <dsp:cNvPr id="0" name=""/>
        <dsp:cNvSpPr/>
      </dsp:nvSpPr>
      <dsp:spPr>
        <a:xfrm>
          <a:off x="0" y="4385037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25771-2144-4612-A713-0D18F9B172E2}">
      <dsp:nvSpPr>
        <dsp:cNvPr id="0" name=""/>
        <dsp:cNvSpPr/>
      </dsp:nvSpPr>
      <dsp:spPr>
        <a:xfrm>
          <a:off x="265045" y="4582179"/>
          <a:ext cx="481901" cy="4819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A22FF-048A-4CAA-BBDC-C2CB67FBA3F3}">
      <dsp:nvSpPr>
        <dsp:cNvPr id="0" name=""/>
        <dsp:cNvSpPr/>
      </dsp:nvSpPr>
      <dsp:spPr>
        <a:xfrm>
          <a:off x="1011993" y="4385037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Sustainability planning (materials, energy source)</a:t>
          </a:r>
        </a:p>
      </dsp:txBody>
      <dsp:txXfrm>
        <a:off x="1011993" y="4385037"/>
        <a:ext cx="5529481" cy="876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05B50-B9E7-4842-BA47-2506247DDA19}">
      <dsp:nvSpPr>
        <dsp:cNvPr id="0" name=""/>
        <dsp:cNvSpPr/>
      </dsp:nvSpPr>
      <dsp:spPr>
        <a:xfrm>
          <a:off x="0" y="4113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50DAE-EC17-4058-BF46-E705827DBF3A}">
      <dsp:nvSpPr>
        <dsp:cNvPr id="0" name=""/>
        <dsp:cNvSpPr/>
      </dsp:nvSpPr>
      <dsp:spPr>
        <a:xfrm>
          <a:off x="265045" y="201255"/>
          <a:ext cx="481901" cy="481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6C9AD-4917-4123-8A5D-794E410F2822}">
      <dsp:nvSpPr>
        <dsp:cNvPr id="0" name=""/>
        <dsp:cNvSpPr/>
      </dsp:nvSpPr>
      <dsp:spPr>
        <a:xfrm>
          <a:off x="1011993" y="4113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Factory walls &amp; structure setup</a:t>
          </a:r>
        </a:p>
      </dsp:txBody>
      <dsp:txXfrm>
        <a:off x="1011993" y="4113"/>
        <a:ext cx="5529481" cy="876184"/>
      </dsp:txXfrm>
    </dsp:sp>
    <dsp:sp modelId="{69C2FC41-69FA-4C2D-8918-2D7C1DB716DA}">
      <dsp:nvSpPr>
        <dsp:cNvPr id="0" name=""/>
        <dsp:cNvSpPr/>
      </dsp:nvSpPr>
      <dsp:spPr>
        <a:xfrm>
          <a:off x="0" y="1099344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738C-F708-4C0C-813E-BA65692F95BB}">
      <dsp:nvSpPr>
        <dsp:cNvPr id="0" name=""/>
        <dsp:cNvSpPr/>
      </dsp:nvSpPr>
      <dsp:spPr>
        <a:xfrm>
          <a:off x="265045" y="1296486"/>
          <a:ext cx="481901" cy="481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B731A-31A7-4374-A505-32A2CF4A272A}">
      <dsp:nvSpPr>
        <dsp:cNvPr id="0" name=""/>
        <dsp:cNvSpPr/>
      </dsp:nvSpPr>
      <dsp:spPr>
        <a:xfrm>
          <a:off x="1011993" y="1099344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Install utility lines (electricity, water, solar)</a:t>
          </a:r>
        </a:p>
      </dsp:txBody>
      <dsp:txXfrm>
        <a:off x="1011993" y="1099344"/>
        <a:ext cx="5529481" cy="876184"/>
      </dsp:txXfrm>
    </dsp:sp>
    <dsp:sp modelId="{FB68F8AD-1782-434B-8BCA-CA54E667AC35}">
      <dsp:nvSpPr>
        <dsp:cNvPr id="0" name=""/>
        <dsp:cNvSpPr/>
      </dsp:nvSpPr>
      <dsp:spPr>
        <a:xfrm>
          <a:off x="0" y="2194575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3C261-245B-4593-AEC5-B48732845E1B}">
      <dsp:nvSpPr>
        <dsp:cNvPr id="0" name=""/>
        <dsp:cNvSpPr/>
      </dsp:nvSpPr>
      <dsp:spPr>
        <a:xfrm>
          <a:off x="265045" y="2391717"/>
          <a:ext cx="481901" cy="481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93739-222D-45CC-BCEB-A6CCD860076B}">
      <dsp:nvSpPr>
        <dsp:cNvPr id="0" name=""/>
        <dsp:cNvSpPr/>
      </dsp:nvSpPr>
      <dsp:spPr>
        <a:xfrm>
          <a:off x="1011993" y="2194575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Start grocery store construction</a:t>
          </a:r>
        </a:p>
      </dsp:txBody>
      <dsp:txXfrm>
        <a:off x="1011993" y="2194575"/>
        <a:ext cx="5529481" cy="876184"/>
      </dsp:txXfrm>
    </dsp:sp>
    <dsp:sp modelId="{08BB1581-275D-445D-B31A-CB0158930F4E}">
      <dsp:nvSpPr>
        <dsp:cNvPr id="0" name=""/>
        <dsp:cNvSpPr/>
      </dsp:nvSpPr>
      <dsp:spPr>
        <a:xfrm>
          <a:off x="0" y="3289806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EBF4D-FA57-4142-9152-2E90A59FDA3A}">
      <dsp:nvSpPr>
        <dsp:cNvPr id="0" name=""/>
        <dsp:cNvSpPr/>
      </dsp:nvSpPr>
      <dsp:spPr>
        <a:xfrm>
          <a:off x="265045" y="3486948"/>
          <a:ext cx="481901" cy="4819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EB059-31ED-4D28-BF98-8A16C39C07FA}">
      <dsp:nvSpPr>
        <dsp:cNvPr id="0" name=""/>
        <dsp:cNvSpPr/>
      </dsp:nvSpPr>
      <dsp:spPr>
        <a:xfrm>
          <a:off x="1011993" y="3289806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Daycare structure foundation</a:t>
          </a:r>
        </a:p>
      </dsp:txBody>
      <dsp:txXfrm>
        <a:off x="1011993" y="3289806"/>
        <a:ext cx="5529481" cy="876184"/>
      </dsp:txXfrm>
    </dsp:sp>
    <dsp:sp modelId="{1F802565-01E0-4937-BD21-888E7FF93AC0}">
      <dsp:nvSpPr>
        <dsp:cNvPr id="0" name=""/>
        <dsp:cNvSpPr/>
      </dsp:nvSpPr>
      <dsp:spPr>
        <a:xfrm>
          <a:off x="0" y="4385037"/>
          <a:ext cx="6541475" cy="87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B5AE9-E272-4F82-97D0-820122635057}">
      <dsp:nvSpPr>
        <dsp:cNvPr id="0" name=""/>
        <dsp:cNvSpPr/>
      </dsp:nvSpPr>
      <dsp:spPr>
        <a:xfrm>
          <a:off x="265045" y="4582179"/>
          <a:ext cx="481901" cy="4819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485A1-C84B-4BB9-A046-BA29E07EA057}">
      <dsp:nvSpPr>
        <dsp:cNvPr id="0" name=""/>
        <dsp:cNvSpPr/>
      </dsp:nvSpPr>
      <dsp:spPr>
        <a:xfrm>
          <a:off x="1011993" y="4385037"/>
          <a:ext cx="5529481" cy="87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30" tIns="92730" rIns="92730" bIns="927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Roads and pathways planning</a:t>
          </a:r>
        </a:p>
      </dsp:txBody>
      <dsp:txXfrm>
        <a:off x="1011993" y="4385037"/>
        <a:ext cx="5529481" cy="8761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82B2C-D33F-4446-B1CC-78464784E607}">
      <dsp:nvSpPr>
        <dsp:cNvPr id="0" name=""/>
        <dsp:cNvSpPr/>
      </dsp:nvSpPr>
      <dsp:spPr>
        <a:xfrm>
          <a:off x="0" y="4536"/>
          <a:ext cx="4298683" cy="9663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94A38-9B7F-457B-A948-17062BED6AC5}">
      <dsp:nvSpPr>
        <dsp:cNvPr id="0" name=""/>
        <dsp:cNvSpPr/>
      </dsp:nvSpPr>
      <dsp:spPr>
        <a:xfrm>
          <a:off x="292315" y="221961"/>
          <a:ext cx="531483" cy="531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AAA43-1947-458A-B9F3-F3A733F4CF54}">
      <dsp:nvSpPr>
        <dsp:cNvPr id="0" name=""/>
        <dsp:cNvSpPr/>
      </dsp:nvSpPr>
      <dsp:spPr>
        <a:xfrm>
          <a:off x="1116114" y="4536"/>
          <a:ext cx="3182568" cy="96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70" tIns="102270" rIns="102270" bIns="1022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Complete factory interiors (machinery installation, safety)</a:t>
          </a:r>
        </a:p>
      </dsp:txBody>
      <dsp:txXfrm>
        <a:off x="1116114" y="4536"/>
        <a:ext cx="3182568" cy="966332"/>
      </dsp:txXfrm>
    </dsp:sp>
    <dsp:sp modelId="{85288E18-0FA4-452C-BFA4-B669AF89CBDC}">
      <dsp:nvSpPr>
        <dsp:cNvPr id="0" name=""/>
        <dsp:cNvSpPr/>
      </dsp:nvSpPr>
      <dsp:spPr>
        <a:xfrm>
          <a:off x="0" y="1212452"/>
          <a:ext cx="4298683" cy="9663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163D5-62AF-458C-B33D-B744AE2AD770}">
      <dsp:nvSpPr>
        <dsp:cNvPr id="0" name=""/>
        <dsp:cNvSpPr/>
      </dsp:nvSpPr>
      <dsp:spPr>
        <a:xfrm>
          <a:off x="292315" y="1429877"/>
          <a:ext cx="531483" cy="531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C5264-9B2A-483E-99DF-CCB6661BD1BD}">
      <dsp:nvSpPr>
        <dsp:cNvPr id="0" name=""/>
        <dsp:cNvSpPr/>
      </dsp:nvSpPr>
      <dsp:spPr>
        <a:xfrm>
          <a:off x="1116114" y="1212452"/>
          <a:ext cx="3182568" cy="96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70" tIns="102270" rIns="102270" bIns="1022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Finish grocery store, daycare, and sports center</a:t>
          </a:r>
        </a:p>
      </dsp:txBody>
      <dsp:txXfrm>
        <a:off x="1116114" y="1212452"/>
        <a:ext cx="3182568" cy="966332"/>
      </dsp:txXfrm>
    </dsp:sp>
    <dsp:sp modelId="{868A8727-B089-4C4D-8DBE-BA9F091814E3}">
      <dsp:nvSpPr>
        <dsp:cNvPr id="0" name=""/>
        <dsp:cNvSpPr/>
      </dsp:nvSpPr>
      <dsp:spPr>
        <a:xfrm>
          <a:off x="0" y="2420369"/>
          <a:ext cx="4298683" cy="9663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83FC1-7840-4752-BC6E-222E2D1200F8}">
      <dsp:nvSpPr>
        <dsp:cNvPr id="0" name=""/>
        <dsp:cNvSpPr/>
      </dsp:nvSpPr>
      <dsp:spPr>
        <a:xfrm>
          <a:off x="292315" y="2637793"/>
          <a:ext cx="531483" cy="531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8823E-6F19-4B8F-9AE5-79834EEDB031}">
      <dsp:nvSpPr>
        <dsp:cNvPr id="0" name=""/>
        <dsp:cNvSpPr/>
      </dsp:nvSpPr>
      <dsp:spPr>
        <a:xfrm>
          <a:off x="1116114" y="2420369"/>
          <a:ext cx="3182568" cy="96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70" tIns="102270" rIns="102270" bIns="1022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Complete housing units</a:t>
          </a:r>
        </a:p>
      </dsp:txBody>
      <dsp:txXfrm>
        <a:off x="1116114" y="2420369"/>
        <a:ext cx="3182568" cy="966332"/>
      </dsp:txXfrm>
    </dsp:sp>
    <dsp:sp modelId="{DDD9BC4A-332B-4E09-8035-AE591D30C5A3}">
      <dsp:nvSpPr>
        <dsp:cNvPr id="0" name=""/>
        <dsp:cNvSpPr/>
      </dsp:nvSpPr>
      <dsp:spPr>
        <a:xfrm>
          <a:off x="0" y="3628285"/>
          <a:ext cx="4298683" cy="9663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8789D-23E9-4114-8CCF-2D030CD6367E}">
      <dsp:nvSpPr>
        <dsp:cNvPr id="0" name=""/>
        <dsp:cNvSpPr/>
      </dsp:nvSpPr>
      <dsp:spPr>
        <a:xfrm>
          <a:off x="292315" y="3845710"/>
          <a:ext cx="531483" cy="5314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CAB09-3ED5-47DC-8180-F2D48C940D1C}">
      <dsp:nvSpPr>
        <dsp:cNvPr id="0" name=""/>
        <dsp:cNvSpPr/>
      </dsp:nvSpPr>
      <dsp:spPr>
        <a:xfrm>
          <a:off x="1116114" y="3628285"/>
          <a:ext cx="3182568" cy="96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70" tIns="102270" rIns="102270" bIns="1022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Landscaping, roads, and community facilities</a:t>
          </a:r>
        </a:p>
      </dsp:txBody>
      <dsp:txXfrm>
        <a:off x="1116114" y="3628285"/>
        <a:ext cx="3182568" cy="966332"/>
      </dsp:txXfrm>
    </dsp:sp>
    <dsp:sp modelId="{644805B9-DEF3-4600-B945-13271A8550EE}">
      <dsp:nvSpPr>
        <dsp:cNvPr id="0" name=""/>
        <dsp:cNvSpPr/>
      </dsp:nvSpPr>
      <dsp:spPr>
        <a:xfrm>
          <a:off x="0" y="4836201"/>
          <a:ext cx="4298683" cy="9663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8BFFC-B0F8-4B35-A5E7-298DF530F88A}">
      <dsp:nvSpPr>
        <dsp:cNvPr id="0" name=""/>
        <dsp:cNvSpPr/>
      </dsp:nvSpPr>
      <dsp:spPr>
        <a:xfrm>
          <a:off x="292315" y="5053626"/>
          <a:ext cx="531483" cy="5314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6DCC7-E2D9-46F0-9413-EFBC3419464E}">
      <dsp:nvSpPr>
        <dsp:cNvPr id="0" name=""/>
        <dsp:cNvSpPr/>
      </dsp:nvSpPr>
      <dsp:spPr>
        <a:xfrm>
          <a:off x="1116114" y="4836201"/>
          <a:ext cx="3182568" cy="96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70" tIns="102270" rIns="102270" bIns="1022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Testing &amp; final inspection</a:t>
          </a:r>
        </a:p>
      </dsp:txBody>
      <dsp:txXfrm>
        <a:off x="1116114" y="4836201"/>
        <a:ext cx="3182568" cy="966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60957-ACD6-B7E7-1745-6B62A366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BA7E4-56F3-EA58-8FE9-6AC68A9E1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AAC40-3764-F377-CC80-5C98D004F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E9127-DDB5-F0DF-BEC0-953080BE2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8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21224-B26E-255A-F7F3-B0A9E1DA6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FBFBA-2990-AA82-456E-C5942B652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1FB8F-B702-5672-BFB3-E88127785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474E5-2EF1-4E0A-45A1-13727ECE9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5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6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8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83" r:id="rId13"/>
    <p:sldLayoutId id="2147483685" r:id="rId14"/>
    <p:sldLayoutId id="2147483687" r:id="rId15"/>
    <p:sldLayoutId id="21474836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25" name="Picture Placeholder 6" descr="A city skyline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F25A75-4F60-7FD2-087D-1E036849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502" y="1818967"/>
            <a:ext cx="5958673" cy="289370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282828"/>
                </a:solidFill>
                <a:latin typeface="Calibri Light"/>
              </a:rPr>
              <a:t>  Scrum Project: Eco-Factory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0" name="Straight Connector 117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Connector 118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Connector 118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87" name="Rectangle 1186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u="sng"/>
              <a:t>Product Backlog</a:t>
            </a:r>
            <a:endParaRPr lang="en-US" sz="4400"/>
          </a:p>
        </p:txBody>
      </p:sp>
      <p:pic>
        <p:nvPicPr>
          <p:cNvPr id="1026" name="Picture 2" descr="Ryuichi Ashizawa: turning a factory into an eco-friendly workplace - SHARE  Architects">
            <a:extLst>
              <a:ext uri="{FF2B5EF4-FFF2-40B4-BE49-F238E27FC236}">
                <a16:creationId xmlns:a16="http://schemas.microsoft.com/office/drawing/2014/main" id="{0B007425-7831-84D6-9F12-B3459A4A5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1" t="10" r="7256" b="-10"/>
          <a:stretch>
            <a:fillRect/>
          </a:stretch>
        </p:blipFill>
        <p:spPr bwMode="auto"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2" name="Content Placeholder 2">
            <a:extLst>
              <a:ext uri="{FF2B5EF4-FFF2-40B4-BE49-F238E27FC236}">
                <a16:creationId xmlns:a16="http://schemas.microsoft.com/office/drawing/2014/main" id="{7BD6DF69-0A7C-DF60-E82F-E14DE5BA5D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1303215"/>
              </p:ext>
            </p:extLst>
          </p:nvPr>
        </p:nvGraphicFramePr>
        <p:xfrm>
          <a:off x="5146158" y="2301949"/>
          <a:ext cx="6238687" cy="402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9EA802-D46C-5871-DCB1-DB7009BFA2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8908" y="657225"/>
            <a:ext cx="2965938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b="1" u="sng" dirty="0"/>
              <a:t>Sprint 1 (Weeks 1–4): Foundation &amp; Setup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3">
            <a:extLst>
              <a:ext uri="{FF2B5EF4-FFF2-40B4-BE49-F238E27FC236}">
                <a16:creationId xmlns:a16="http://schemas.microsoft.com/office/drawing/2014/main" id="{11EC4F43-ABC8-5504-77B0-83E8289B072F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37696409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868E0-9CA3-7E61-9B68-30066A18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A80103-8E8F-A2CD-5EE8-C5CC98F2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b="1" u="sng"/>
              <a:t>Sprint 2 (Weeks 5–8): Construction Progress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Content Placeholder 3">
            <a:extLst>
              <a:ext uri="{FF2B5EF4-FFF2-40B4-BE49-F238E27FC236}">
                <a16:creationId xmlns:a16="http://schemas.microsoft.com/office/drawing/2014/main" id="{23E28952-0A2B-027A-E56C-5C2974B055A8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3951250109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777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433F72-241C-F1B8-02B4-730F056F8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C5530D9-E5EC-4F53-9718-FD7F2F12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E8EC9D40-708B-4955-84A6-7F0067CDF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5811"/>
            <a:ext cx="3448424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B86E71-EED0-E367-4437-153F7ECC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90563"/>
            <a:ext cx="2228972" cy="14448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u="sng"/>
              <a:t>Sprint 3 (Weeks 9–12): Completion &amp; Handover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B9E8D0-9447-46F3-9ECE-EE314C367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3">
            <a:extLst>
              <a:ext uri="{FF2B5EF4-FFF2-40B4-BE49-F238E27FC236}">
                <a16:creationId xmlns:a16="http://schemas.microsoft.com/office/drawing/2014/main" id="{DBC8D40B-9C3D-D4DA-44C2-D68602D90BB9}"/>
              </a:ext>
            </a:extLst>
          </p:cNvPr>
          <p:cNvGraphicFramePr>
            <a:graphicFrameLocks noGrp="1"/>
          </p:cNvGraphicFramePr>
          <p:nvPr>
            <p:ph sz="half" idx="14"/>
          </p:nvPr>
        </p:nvGraphicFramePr>
        <p:xfrm>
          <a:off x="3690938" y="533400"/>
          <a:ext cx="4298683" cy="5807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1238663-20B6-A3CC-4A17-63DAAC37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3317" y="1647824"/>
            <a:ext cx="4298683" cy="39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83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30398" y="-1"/>
            <a:ext cx="2559923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1874503-FE8B-408C-ABAF-2B72BAC2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741182" y="0"/>
            <a:ext cx="725518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7C7EAD5-A367-ABC7-998D-6847E31A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04" y="782694"/>
            <a:ext cx="5700764" cy="521017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FF0489E-9D70-0C09-3E13-3365B96555F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6141" y="1543783"/>
            <a:ext cx="6152646" cy="368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Factory Zone: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Central production building with utility access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Housing Area: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Employee apartments and family units placed nearby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Grocery Store: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Positioned for easy access to housing and factory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Daycare Center: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Located in a safe, low-traffic section of the community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Sports Center: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Close to housing to encourage daily use</a:t>
            </a:r>
          </a:p>
          <a:p>
            <a:pPr marL="285750" marR="0" lvl="0" indent="-2857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Road Network: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Clear separation between pedestrian paths and vehicle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routes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Green Spaces: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Parks, trees and open areas across the community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Sustainability Features: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Solar panel zones, rainwater collection points</a:t>
            </a:r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pPr>
              <a:defRPr sz="1400" b="1"/>
            </a:pPr>
            <a:r>
              <a:rPr lang="en-US" dirty="0"/>
              <a:t>Scrum Master: Sadia</a:t>
            </a:r>
          </a:p>
          <a:p>
            <a:pPr>
              <a:defRPr sz="1400" b="1"/>
            </a:pPr>
            <a:r>
              <a:rPr lang="en-US" dirty="0"/>
              <a:t>Product Owner: Sajib</a:t>
            </a:r>
          </a:p>
          <a:p>
            <a:pPr>
              <a:defRPr sz="1400" b="1"/>
            </a:pPr>
            <a:r>
              <a:rPr lang="en-US" dirty="0"/>
              <a:t>Dev Team: Nihon, Tawheed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{08D8B068-769F-4F46-BB00-599C4BF47CA0}TF020710ce-b2a3-4743-8ec4-0abcd2574951ef9f6aa4_win32-415a623b9e9a</Template>
  <TotalTime>53</TotalTime>
  <Words>267</Words>
  <Application>Microsoft Office PowerPoint</Application>
  <PresentationFormat>Widescreen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Univers Condensed Light</vt:lpstr>
      <vt:lpstr>Walbaum Display Light</vt:lpstr>
      <vt:lpstr>Wingdings</vt:lpstr>
      <vt:lpstr>AngleLinesVTI</vt:lpstr>
      <vt:lpstr>AGENDA</vt:lpstr>
      <vt:lpstr>Product Backlog</vt:lpstr>
      <vt:lpstr>Sprint 1 (Weeks 1–4): Foundation &amp; Setup</vt:lpstr>
      <vt:lpstr>Sprint 2 (Weeks 5–8): Construction Progress</vt:lpstr>
      <vt:lpstr>Sprint 3 (Weeks 9–12): Completion &amp; Handover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Nihon Mostari Siam</dc:creator>
  <cp:lastModifiedBy>Md Nihon Mostari Siam</cp:lastModifiedBy>
  <cp:revision>2</cp:revision>
  <dcterms:created xsi:type="dcterms:W3CDTF">2025-12-08T18:33:21Z</dcterms:created>
  <dcterms:modified xsi:type="dcterms:W3CDTF">2025-12-09T07:09:14Z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